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 id="2147483668" r:id="rId2"/>
    <p:sldMasterId id="2147483680" r:id="rId3"/>
    <p:sldMasterId id="2147483690" r:id="rId4"/>
    <p:sldMasterId id="2147483694" r:id="rId5"/>
  </p:sldMasterIdLst>
  <p:notesMasterIdLst>
    <p:notesMasterId r:id="rId29"/>
  </p:notesMasterIdLst>
  <p:handoutMasterIdLst>
    <p:handoutMasterId r:id="rId30"/>
  </p:handoutMasterIdLst>
  <p:sldIdLst>
    <p:sldId id="256" r:id="rId6"/>
    <p:sldId id="257" r:id="rId7"/>
    <p:sldId id="258" r:id="rId8"/>
    <p:sldId id="275" r:id="rId9"/>
    <p:sldId id="259" r:id="rId10"/>
    <p:sldId id="260" r:id="rId11"/>
    <p:sldId id="261" r:id="rId12"/>
    <p:sldId id="277" r:id="rId13"/>
    <p:sldId id="262" r:id="rId14"/>
    <p:sldId id="263" r:id="rId15"/>
    <p:sldId id="273" r:id="rId16"/>
    <p:sldId id="274" r:id="rId17"/>
    <p:sldId id="271" r:id="rId18"/>
    <p:sldId id="264" r:id="rId19"/>
    <p:sldId id="266" r:id="rId20"/>
    <p:sldId id="267" r:id="rId21"/>
    <p:sldId id="280" r:id="rId22"/>
    <p:sldId id="281" r:id="rId23"/>
    <p:sldId id="268" r:id="rId24"/>
    <p:sldId id="269" r:id="rId25"/>
    <p:sldId id="265" r:id="rId26"/>
    <p:sldId id="278" r:id="rId27"/>
    <p:sldId id="27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65479" autoAdjust="0"/>
  </p:normalViewPr>
  <p:slideViewPr>
    <p:cSldViewPr>
      <p:cViewPr varScale="1">
        <p:scale>
          <a:sx n="72" d="100"/>
          <a:sy n="72" d="100"/>
        </p:scale>
        <p:origin x="172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3005"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AF7D796-5CE5-41D2-854A-6400D463E266}" type="datetimeFigureOut">
              <a:rPr lang="en-US" smtClean="0"/>
              <a:t>10/30/2023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AC8AA58-9271-4CF8-A741-3CEAC5A03FE6}" type="slidenum">
              <a:rPr lang="en-US" smtClean="0"/>
              <a:t>‹#›</a:t>
            </a:fld>
            <a:endParaRPr lang="en-US"/>
          </a:p>
        </p:txBody>
      </p:sp>
    </p:spTree>
    <p:extLst>
      <p:ext uri="{BB962C8B-B14F-4D97-AF65-F5344CB8AC3E}">
        <p14:creationId xmlns:p14="http://schemas.microsoft.com/office/powerpoint/2010/main" val="3008731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452AD1-1A1F-4350-9032-0F7037AE49C7}" type="datetimeFigureOut">
              <a:rPr lang="en-US" smtClean="0"/>
              <a:t>10/30/2023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5BDBCC-133F-4E1D-AFDE-E52BB40EF955}" type="slidenum">
              <a:rPr lang="en-US" smtClean="0"/>
              <a:t>‹#›</a:t>
            </a:fld>
            <a:endParaRPr lang="en-US"/>
          </a:p>
        </p:txBody>
      </p:sp>
    </p:spTree>
    <p:extLst>
      <p:ext uri="{BB962C8B-B14F-4D97-AF65-F5344CB8AC3E}">
        <p14:creationId xmlns:p14="http://schemas.microsoft.com/office/powerpoint/2010/main" val="124814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1</a:t>
            </a:fld>
            <a:endParaRPr lang="en-US"/>
          </a:p>
        </p:txBody>
      </p:sp>
    </p:spTree>
    <p:extLst>
      <p:ext uri="{BB962C8B-B14F-4D97-AF65-F5344CB8AC3E}">
        <p14:creationId xmlns:p14="http://schemas.microsoft.com/office/powerpoint/2010/main" val="383464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Participant Guide:</a:t>
            </a:r>
          </a:p>
          <a:p>
            <a:endParaRPr lang="en-US" dirty="0"/>
          </a:p>
          <a:p>
            <a:r>
              <a:rPr lang="en-US" dirty="0"/>
              <a:t>Programs and services must accommodate all. </a:t>
            </a:r>
          </a:p>
          <a:p>
            <a:endParaRPr lang="en-US" dirty="0"/>
          </a:p>
          <a:p>
            <a:r>
              <a:rPr lang="en-US" dirty="0"/>
              <a:t>While California was focused on shelters when they created the program, NCEM</a:t>
            </a:r>
            <a:r>
              <a:rPr lang="en-US" baseline="0" dirty="0"/>
              <a:t> </a:t>
            </a:r>
            <a:r>
              <a:rPr lang="en-US" dirty="0"/>
              <a:t>will provide services at any Disaster Service Center that our local emergency management agencies want a FAST at, including but not limited to: evacuation shelters, general population shelters, reunification centers, family assistance centers, and disaster recovery centers. A FAST could also assist local emergency managers with checking in on the welfare of shut-ins. </a:t>
            </a:r>
          </a:p>
          <a:p>
            <a:endParaRPr lang="en-US" dirty="0"/>
          </a:p>
          <a:p>
            <a:r>
              <a:rPr lang="en-US" dirty="0"/>
              <a:t>NCCDD has helped NCEM move forward with the FAST</a:t>
            </a:r>
            <a:r>
              <a:rPr lang="en-US" baseline="0" dirty="0"/>
              <a:t> Program by funding the travel expenses to go to California to take FAST training.</a:t>
            </a:r>
            <a:r>
              <a:rPr lang="en-US" dirty="0"/>
              <a:t> </a:t>
            </a:r>
          </a:p>
          <a:p>
            <a:endParaRPr lang="en-US" dirty="0"/>
          </a:p>
          <a:p>
            <a:r>
              <a:rPr lang="en-US" dirty="0"/>
              <a:t>Thank you to the California Department of Social Services and the California Office of Emergency Services for sharing their FAST training content. </a:t>
            </a:r>
          </a:p>
          <a:p>
            <a:endParaRPr lang="en-US" dirty="0"/>
          </a:p>
        </p:txBody>
      </p:sp>
    </p:spTree>
    <p:extLst>
      <p:ext uri="{BB962C8B-B14F-4D97-AF65-F5344CB8AC3E}">
        <p14:creationId xmlns:p14="http://schemas.microsoft.com/office/powerpoint/2010/main" val="464994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Programs and services must accommodate all. </a:t>
            </a:r>
          </a:p>
          <a:p>
            <a:endParaRPr lang="en-US" dirty="0"/>
          </a:p>
          <a:p>
            <a:r>
              <a:rPr lang="en-US" dirty="0"/>
              <a:t>While California was focused on shelters when they created the program, NCEM</a:t>
            </a:r>
            <a:r>
              <a:rPr lang="en-US" baseline="0" dirty="0"/>
              <a:t> </a:t>
            </a:r>
            <a:r>
              <a:rPr lang="en-US" dirty="0"/>
              <a:t>will provide services at any Disaster Service Center that our local emergency management agencies want a FAST at, including but not limited to: evacuation shelters, general population shelters, reunification centers, family assistance centers, and disaster recovery centers. A FAST could also assist local emergency managers with checking in on the welfare of shut-ins. </a:t>
            </a:r>
          </a:p>
          <a:p>
            <a:endParaRPr lang="en-US" dirty="0"/>
          </a:p>
          <a:p>
            <a:r>
              <a:rPr lang="en-US" dirty="0"/>
              <a:t>NCCDD has helped NCEM move forward with the FAST</a:t>
            </a:r>
            <a:r>
              <a:rPr lang="en-US" baseline="0" dirty="0"/>
              <a:t> Program by funding the travel expenses to go to California to take FAST training.</a:t>
            </a:r>
            <a:r>
              <a:rPr lang="en-US" dirty="0"/>
              <a:t> </a:t>
            </a:r>
          </a:p>
          <a:p>
            <a:endParaRPr lang="en-US" dirty="0"/>
          </a:p>
          <a:p>
            <a:r>
              <a:rPr lang="en-US" dirty="0"/>
              <a:t>Thank you to the California Department of Social Services and the California Office of Emergency Services for sharing their FAST training content. </a:t>
            </a:r>
          </a:p>
          <a:p>
            <a:endParaRPr lang="en-US" dirty="0"/>
          </a:p>
        </p:txBody>
      </p:sp>
    </p:spTree>
    <p:extLst>
      <p:ext uri="{BB962C8B-B14F-4D97-AF65-F5344CB8AC3E}">
        <p14:creationId xmlns:p14="http://schemas.microsoft.com/office/powerpoint/2010/main" val="352378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 </a:t>
            </a:r>
          </a:p>
        </p:txBody>
      </p:sp>
      <p:sp>
        <p:nvSpPr>
          <p:cNvPr id="4" name="Slide Number Placeholder 3"/>
          <p:cNvSpPr>
            <a:spLocks noGrp="1"/>
          </p:cNvSpPr>
          <p:nvPr>
            <p:ph type="sldNum" sz="quarter" idx="10"/>
          </p:nvPr>
        </p:nvSpPr>
        <p:spPr/>
        <p:txBody>
          <a:bodyPr/>
          <a:lstStyle/>
          <a:p>
            <a:fld id="{1450C840-4300-4256-8A4F-DAB10B56DD79}" type="slidenum">
              <a:rPr lang="en-US" smtClean="0"/>
              <a:pPr/>
              <a:t>13</a:t>
            </a:fld>
            <a:endParaRPr lang="en-US" dirty="0"/>
          </a:p>
        </p:txBody>
      </p:sp>
    </p:spTree>
    <p:extLst>
      <p:ext uri="{BB962C8B-B14F-4D97-AF65-F5344CB8AC3E}">
        <p14:creationId xmlns:p14="http://schemas.microsoft.com/office/powerpoint/2010/main" val="37748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FAST supports general shelter staff and preserves vital medical resources for those with the most severe needs.</a:t>
            </a:r>
          </a:p>
          <a:p>
            <a:endParaRPr lang="en-US" dirty="0"/>
          </a:p>
          <a:p>
            <a:r>
              <a:rPr lang="en-US" dirty="0"/>
              <a:t>FAST frees up other emergency resources to focus on emergency incidents rather than on mitigating complications.</a:t>
            </a:r>
          </a:p>
          <a:p>
            <a:endParaRPr lang="en-US" dirty="0"/>
          </a:p>
        </p:txBody>
      </p:sp>
      <p:sp>
        <p:nvSpPr>
          <p:cNvPr id="4" name="Slide Number Placeholder 3"/>
          <p:cNvSpPr>
            <a:spLocks noGrp="1"/>
          </p:cNvSpPr>
          <p:nvPr>
            <p:ph type="sldNum" sz="quarter" idx="10"/>
          </p:nvPr>
        </p:nvSpPr>
        <p:spPr/>
        <p:txBody>
          <a:bodyPr/>
          <a:lstStyle/>
          <a:p>
            <a:fld id="{1450C840-4300-4256-8A4F-DAB10B56DD79}" type="slidenum">
              <a:rPr lang="en-US" smtClean="0"/>
              <a:pPr/>
              <a:t>15</a:t>
            </a:fld>
            <a:endParaRPr lang="en-US" dirty="0"/>
          </a:p>
        </p:txBody>
      </p:sp>
    </p:spTree>
    <p:extLst>
      <p:ext uri="{BB962C8B-B14F-4D97-AF65-F5344CB8AC3E}">
        <p14:creationId xmlns:p14="http://schemas.microsoft.com/office/powerpoint/2010/main" val="924471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FAST will help assess people with accommodation needs and assist them by getting what they need to stay in a shelter.</a:t>
            </a:r>
          </a:p>
          <a:p>
            <a:endParaRPr lang="en-US" sz="800" dirty="0"/>
          </a:p>
          <a:p>
            <a:r>
              <a:rPr lang="en-US" dirty="0"/>
              <a:t> FAST distinguishes among people who need assistance in maintaining their safety, health, mobility, independence and emotional stability from those who have acute medical needs.</a:t>
            </a:r>
          </a:p>
        </p:txBody>
      </p:sp>
      <p:sp>
        <p:nvSpPr>
          <p:cNvPr id="4" name="Slide Number Placeholder 3"/>
          <p:cNvSpPr>
            <a:spLocks noGrp="1"/>
          </p:cNvSpPr>
          <p:nvPr>
            <p:ph type="sldNum" sz="quarter" idx="10"/>
          </p:nvPr>
        </p:nvSpPr>
        <p:spPr/>
        <p:txBody>
          <a:bodyPr/>
          <a:lstStyle/>
          <a:p>
            <a:fld id="{1450C840-4300-4256-8A4F-DAB10B56DD79}" type="slidenum">
              <a:rPr lang="en-US" smtClean="0"/>
              <a:pPr/>
              <a:t>16</a:t>
            </a:fld>
            <a:endParaRPr lang="en-US" dirty="0"/>
          </a:p>
        </p:txBody>
      </p:sp>
    </p:spTree>
    <p:extLst>
      <p:ext uri="{BB962C8B-B14F-4D97-AF65-F5344CB8AC3E}">
        <p14:creationId xmlns:p14="http://schemas.microsoft.com/office/powerpoint/2010/main" val="282649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Pennsylvania FAST member with the Mass</a:t>
            </a:r>
            <a:r>
              <a:rPr lang="en-US" baseline="0" dirty="0"/>
              <a:t> Care Support Shelter trailer at UNC Chapel Hill shelter during Hurricane Florence.</a:t>
            </a:r>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17</a:t>
            </a:fld>
            <a:endParaRPr lang="en-US"/>
          </a:p>
        </p:txBody>
      </p:sp>
    </p:spTree>
    <p:extLst>
      <p:ext uri="{BB962C8B-B14F-4D97-AF65-F5344CB8AC3E}">
        <p14:creationId xmlns:p14="http://schemas.microsoft.com/office/powerpoint/2010/main" val="47410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Pennsylvania FAST members with staff from Division of Services for the Deaf and Hard of Hearing at the Friday</a:t>
            </a:r>
            <a:r>
              <a:rPr lang="en-US" baseline="0" dirty="0"/>
              <a:t> Center, UNC Chapel Hill, during Hurricane Florence.</a:t>
            </a:r>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18</a:t>
            </a:fld>
            <a:endParaRPr lang="en-US"/>
          </a:p>
        </p:txBody>
      </p:sp>
    </p:spTree>
    <p:extLst>
      <p:ext uri="{BB962C8B-B14F-4D97-AF65-F5344CB8AC3E}">
        <p14:creationId xmlns:p14="http://schemas.microsoft.com/office/powerpoint/2010/main" val="2390350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Conduct functional needs assessments of individuals at shelters and arrange for support with resources such as:</a:t>
            </a:r>
          </a:p>
          <a:p>
            <a:pPr lvl="1"/>
            <a:r>
              <a:rPr lang="en-US" sz="2900" dirty="0"/>
              <a:t>Durable medical equipment (DME) – wheelchairs, walkers, oxygen, </a:t>
            </a:r>
          </a:p>
          <a:p>
            <a:pPr lvl="1"/>
            <a:r>
              <a:rPr lang="en-US" sz="2900" dirty="0"/>
              <a:t>Consumable medical supplies (CMS) -bandages, pads</a:t>
            </a:r>
          </a:p>
          <a:p>
            <a:pPr lvl="1"/>
            <a:r>
              <a:rPr lang="en-US" sz="2900" dirty="0"/>
              <a:t>Essential medications</a:t>
            </a:r>
          </a:p>
          <a:p>
            <a:pPr lvl="1"/>
            <a:r>
              <a:rPr lang="en-US" sz="2900" dirty="0"/>
              <a:t>Communication access -– TTY, closed captioning, interpreters</a:t>
            </a:r>
          </a:p>
          <a:p>
            <a:pPr lvl="1"/>
            <a:r>
              <a:rPr lang="en-US" sz="2900" dirty="0"/>
              <a:t>Personal assistants (PAs) -family/relatives, volunteers, who attend to the needs of the person /assist with activities of daily living</a:t>
            </a:r>
          </a:p>
          <a:p>
            <a:pPr lvl="1"/>
            <a:endParaRPr lang="en-US" sz="2900" dirty="0"/>
          </a:p>
          <a:p>
            <a:pPr defTabSz="931774" fontAlgn="base">
              <a:spcBef>
                <a:spcPct val="30000"/>
              </a:spcBef>
              <a:spcAft>
                <a:spcPct val="0"/>
              </a:spcAft>
              <a:buFont typeface="Arial" pitchFamily="34" charset="0"/>
              <a:buChar char="•"/>
              <a:defRPr/>
            </a:pPr>
            <a:r>
              <a:rPr lang="en-US" dirty="0"/>
              <a:t> FAST’s help shelter personnel distinguish between people who need assistance in maintaining their health, &amp; mobility,</a:t>
            </a:r>
            <a:r>
              <a:rPr lang="en-US" baseline="0" dirty="0"/>
              <a:t> independence, and emotional stability </a:t>
            </a:r>
            <a:r>
              <a:rPr lang="en-US" dirty="0"/>
              <a:t> from those who need acute medical help.  FAST members will work side by side with shelter personnel and other emergency response workers to assist in identifying and meeting essential functional needs so that People with Access and Functional Needs can maintain their health, safety and independence during disasters.</a:t>
            </a:r>
          </a:p>
          <a:p>
            <a:pPr>
              <a:buFont typeface="Arial" pitchFamily="34" charset="0"/>
              <a:buChar char="•"/>
            </a:pPr>
            <a:endParaRPr lang="en-US" dirty="0"/>
          </a:p>
          <a:p>
            <a:pPr>
              <a:buFont typeface="Arial" pitchFamily="34" charset="0"/>
              <a:buChar char="•"/>
            </a:pPr>
            <a:r>
              <a:rPr lang="en-US" dirty="0"/>
              <a:t>Effectively meeting these needs reduces use of scarce, expensive &amp; intensive emergency medical services &amp; institutionalization. FAST’s will determine who has needs which exceed capability of shelter &amp; arrange for transfer [if possible] or move to medical area of shelter.</a:t>
            </a:r>
          </a:p>
          <a:p>
            <a:pPr>
              <a:buFont typeface="Arial" pitchFamily="34" charset="0"/>
              <a:buChar char="•"/>
            </a:pPr>
            <a:endParaRPr lang="en-US" dirty="0"/>
          </a:p>
          <a:p>
            <a:pPr eaLnBrk="1" hangingPunct="1">
              <a:buFont typeface="Arial" pitchFamily="34" charset="0"/>
              <a:buChar char="•"/>
            </a:pPr>
            <a:r>
              <a:rPr lang="en-US" dirty="0"/>
              <a:t>  FAST will maintain ongoing coordination and collaboration with shelter management.</a:t>
            </a:r>
          </a:p>
          <a:p>
            <a:pPr>
              <a:lnSpc>
                <a:spcPct val="110000"/>
              </a:lnSpc>
              <a:buFont typeface="Arial" pitchFamily="34" charset="0"/>
              <a:buChar char="•"/>
            </a:pPr>
            <a:endParaRPr lang="en-US" dirty="0"/>
          </a:p>
          <a:p>
            <a:pPr>
              <a:buFont typeface="Arial" pitchFamily="34" charset="0"/>
              <a:buChar char="•"/>
            </a:pPr>
            <a:r>
              <a:rPr lang="en-US" dirty="0"/>
              <a:t>  Develop and implement service plans for shelter residents to meet essential access &amp; functional needs of those identified.</a:t>
            </a:r>
            <a:endParaRPr lang="en-US" sz="2900" dirty="0"/>
          </a:p>
          <a:p>
            <a:endParaRPr lang="en-US" dirty="0"/>
          </a:p>
        </p:txBody>
      </p:sp>
      <p:sp>
        <p:nvSpPr>
          <p:cNvPr id="4" name="Slide Number Placeholder 3"/>
          <p:cNvSpPr>
            <a:spLocks noGrp="1"/>
          </p:cNvSpPr>
          <p:nvPr>
            <p:ph type="sldNum" sz="quarter" idx="10"/>
          </p:nvPr>
        </p:nvSpPr>
        <p:spPr/>
        <p:txBody>
          <a:bodyPr/>
          <a:lstStyle/>
          <a:p>
            <a:fld id="{1450C840-4300-4256-8A4F-DAB10B56DD79}" type="slidenum">
              <a:rPr lang="en-US" smtClean="0"/>
              <a:pPr/>
              <a:t>19</a:t>
            </a:fld>
            <a:endParaRPr lang="en-US" dirty="0"/>
          </a:p>
        </p:txBody>
      </p:sp>
    </p:spTree>
    <p:extLst>
      <p:ext uri="{BB962C8B-B14F-4D97-AF65-F5344CB8AC3E}">
        <p14:creationId xmlns:p14="http://schemas.microsoft.com/office/powerpoint/2010/main" val="3481825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80000"/>
              </a:lnSpc>
            </a:pPr>
            <a:endParaRPr lang="en-US" sz="1100" dirty="0"/>
          </a:p>
          <a:p>
            <a:pPr>
              <a:lnSpc>
                <a:spcPct val="80000"/>
              </a:lnSpc>
            </a:pPr>
            <a:r>
              <a:rPr lang="en-US" sz="1100" dirty="0"/>
              <a:t>Members have a combined experience in one or more areas: (See slid</a:t>
            </a:r>
            <a:r>
              <a:rPr lang="en-US" dirty="0"/>
              <a:t>e)</a:t>
            </a:r>
          </a:p>
          <a:p>
            <a:r>
              <a:rPr lang="en-US" dirty="0"/>
              <a:t>Aging</a:t>
            </a:r>
          </a:p>
          <a:p>
            <a:r>
              <a:rPr lang="en-US" dirty="0"/>
              <a:t>Developmental Disabilities</a:t>
            </a:r>
          </a:p>
          <a:p>
            <a:r>
              <a:rPr lang="en-US" dirty="0"/>
              <a:t>Cognitive disabilities</a:t>
            </a:r>
          </a:p>
          <a:p>
            <a:r>
              <a:rPr lang="en-US" dirty="0"/>
              <a:t>Chronic health conditions</a:t>
            </a:r>
          </a:p>
          <a:p>
            <a:r>
              <a:rPr lang="en-US" dirty="0"/>
              <a:t>Hearing disabilities</a:t>
            </a:r>
          </a:p>
          <a:p>
            <a:r>
              <a:rPr lang="en-US" dirty="0"/>
              <a:t>Mental health disabilities</a:t>
            </a:r>
          </a:p>
          <a:p>
            <a:r>
              <a:rPr lang="en-US" dirty="0"/>
              <a:t>Physical disabilities</a:t>
            </a:r>
          </a:p>
          <a:p>
            <a:r>
              <a:rPr lang="en-US" dirty="0"/>
              <a:t>Substance abuse/alcoholism</a:t>
            </a:r>
          </a:p>
          <a:p>
            <a:r>
              <a:rPr lang="en-US" dirty="0"/>
              <a:t>Vision/blind disabilities</a:t>
            </a:r>
          </a:p>
          <a:p>
            <a:endParaRPr lang="en-US" dirty="0"/>
          </a:p>
          <a:p>
            <a:endParaRPr lang="en-US" dirty="0"/>
          </a:p>
          <a:p>
            <a:endParaRPr lang="en-US" dirty="0"/>
          </a:p>
          <a:p>
            <a:r>
              <a:rPr lang="en-US" dirty="0"/>
              <a:t>Knowledgeable disability &amp; aging organizations  can support shelter residents with needs more efficiently, freeing shelter management staff for other activities.</a:t>
            </a:r>
          </a:p>
          <a:p>
            <a:endParaRPr lang="en-US" dirty="0"/>
          </a:p>
          <a:p>
            <a:pPr marL="465887" indent="-354269"/>
            <a:r>
              <a:rPr lang="en-US" sz="1100" dirty="0">
                <a:cs typeface="Arial" pitchFamily="34" charset="0"/>
              </a:rPr>
              <a:t>Can include:</a:t>
            </a:r>
          </a:p>
          <a:p>
            <a:pPr lvl="1">
              <a:buFont typeface="Arial" pitchFamily="34" charset="0"/>
              <a:buChar char="•"/>
            </a:pPr>
            <a:r>
              <a:rPr lang="en-US" sz="1100" dirty="0">
                <a:cs typeface="Arial" pitchFamily="34" charset="0"/>
              </a:rPr>
              <a:t>  Non-Governmental Organizations (NGO)</a:t>
            </a:r>
          </a:p>
          <a:p>
            <a:pPr lvl="2">
              <a:buFont typeface="Arial" pitchFamily="34" charset="0"/>
              <a:buChar char="•"/>
            </a:pPr>
            <a:r>
              <a:rPr lang="en-US" sz="1100" dirty="0">
                <a:cs typeface="Arial" pitchFamily="34" charset="0"/>
              </a:rPr>
              <a:t> Examples:  Salvation Army</a:t>
            </a:r>
          </a:p>
          <a:p>
            <a:pPr lvl="1">
              <a:buFont typeface="Arial" pitchFamily="34" charset="0"/>
              <a:buChar char="•"/>
            </a:pPr>
            <a:r>
              <a:rPr lang="en-US" sz="1100" dirty="0">
                <a:cs typeface="Arial" pitchFamily="34" charset="0"/>
              </a:rPr>
              <a:t>  Faith Based Organizations (FBO)</a:t>
            </a:r>
          </a:p>
          <a:p>
            <a:pPr lvl="2">
              <a:buFont typeface="Arial" pitchFamily="34" charset="0"/>
              <a:buChar char="•"/>
            </a:pPr>
            <a:r>
              <a:rPr lang="en-US" sz="1100" dirty="0">
                <a:cs typeface="Arial" pitchFamily="34" charset="0"/>
              </a:rPr>
              <a:t> Examples:  Local churches</a:t>
            </a:r>
          </a:p>
          <a:p>
            <a:pPr lvl="1">
              <a:buFont typeface="Arial" pitchFamily="34" charset="0"/>
              <a:buChar char="•"/>
            </a:pPr>
            <a:r>
              <a:rPr lang="en-US" sz="1100" dirty="0">
                <a:cs typeface="Arial" pitchFamily="34" charset="0"/>
              </a:rPr>
              <a:t>  Community Based Organizations (CBO)</a:t>
            </a:r>
          </a:p>
          <a:p>
            <a:pPr lvl="2">
              <a:buFont typeface="Arial" pitchFamily="34" charset="0"/>
              <a:buChar char="•"/>
            </a:pPr>
            <a:r>
              <a:rPr lang="en-US" sz="1100" dirty="0">
                <a:cs typeface="Arial" pitchFamily="34" charset="0"/>
              </a:rPr>
              <a:t> Examples:  Korean Women’s Association</a:t>
            </a:r>
          </a:p>
          <a:p>
            <a:endParaRPr lang="en-US" dirty="0"/>
          </a:p>
        </p:txBody>
      </p:sp>
      <p:sp>
        <p:nvSpPr>
          <p:cNvPr id="4" name="Slide Number Placeholder 3"/>
          <p:cNvSpPr>
            <a:spLocks noGrp="1"/>
          </p:cNvSpPr>
          <p:nvPr>
            <p:ph type="sldNum" sz="quarter" idx="10"/>
          </p:nvPr>
        </p:nvSpPr>
        <p:spPr/>
        <p:txBody>
          <a:bodyPr/>
          <a:lstStyle/>
          <a:p>
            <a:fld id="{1450C840-4300-4256-8A4F-DAB10B56DD79}" type="slidenum">
              <a:rPr lang="en-US" smtClean="0"/>
              <a:pPr/>
              <a:t>20</a:t>
            </a:fld>
            <a:endParaRPr lang="en-US" dirty="0"/>
          </a:p>
        </p:txBody>
      </p:sp>
    </p:spTree>
    <p:extLst>
      <p:ext uri="{BB962C8B-B14F-4D97-AF65-F5344CB8AC3E}">
        <p14:creationId xmlns:p14="http://schemas.microsoft.com/office/powerpoint/2010/main" val="1410103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21</a:t>
            </a:fld>
            <a:endParaRPr lang="en-US"/>
          </a:p>
        </p:txBody>
      </p:sp>
    </p:spTree>
    <p:extLst>
      <p:ext uri="{BB962C8B-B14F-4D97-AF65-F5344CB8AC3E}">
        <p14:creationId xmlns:p14="http://schemas.microsoft.com/office/powerpoint/2010/main" val="289856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9532" lvl="1"/>
            <a:r>
              <a:rPr lang="en-US" sz="2600" dirty="0"/>
              <a:t>A FAST consists of trained government and non-government personnel ready to respond to disaster areas to work in disaster shelters.  </a:t>
            </a:r>
          </a:p>
          <a:p>
            <a:pPr marL="279532" lvl="1"/>
            <a:endParaRPr lang="en-US" sz="2600" dirty="0"/>
          </a:p>
          <a:p>
            <a:pPr marL="279532" lvl="1"/>
            <a:r>
              <a:rPr lang="en-US" sz="2600" dirty="0"/>
              <a:t>FAST members work with shelter staff to conduct assessments of people with access and functional needs in emergency shelters.  </a:t>
            </a:r>
          </a:p>
          <a:p>
            <a:pPr marL="279532" lvl="1"/>
            <a:endParaRPr lang="en-US" sz="2600" dirty="0"/>
          </a:p>
          <a:p>
            <a:pPr marL="279532" lvl="1"/>
            <a:r>
              <a:rPr lang="en-US" sz="2600" dirty="0"/>
              <a:t>FAST members facilitate the process of getting resources needed by the people with access and functional needs.</a:t>
            </a:r>
          </a:p>
          <a:p>
            <a:pPr marL="279532" lvl="1"/>
            <a:endParaRPr lang="en-US" sz="2600" dirty="0"/>
          </a:p>
          <a:p>
            <a:pPr marL="279532" lvl="1" defTabSz="931774">
              <a:defRPr/>
            </a:pPr>
            <a:r>
              <a:rPr lang="en-US" sz="2600" dirty="0"/>
              <a:t>Operates under the principle that all people, </a:t>
            </a:r>
            <a:r>
              <a:rPr lang="en-US" dirty="0"/>
              <a:t>except those people who are medically fragile, should be able to stay in general shelters during emergencies and disasters.</a:t>
            </a:r>
          </a:p>
          <a:p>
            <a:pPr marL="279532" lvl="1"/>
            <a:endParaRPr lang="en-US" dirty="0"/>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2</a:t>
            </a:fld>
            <a:endParaRPr lang="en-US"/>
          </a:p>
        </p:txBody>
      </p:sp>
    </p:spTree>
    <p:extLst>
      <p:ext uri="{BB962C8B-B14F-4D97-AF65-F5344CB8AC3E}">
        <p14:creationId xmlns:p14="http://schemas.microsoft.com/office/powerpoint/2010/main" val="3214418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22</a:t>
            </a:fld>
            <a:endParaRPr lang="en-US"/>
          </a:p>
        </p:txBody>
      </p:sp>
    </p:spTree>
    <p:extLst>
      <p:ext uri="{BB962C8B-B14F-4D97-AF65-F5344CB8AC3E}">
        <p14:creationId xmlns:p14="http://schemas.microsoft.com/office/powerpoint/2010/main" val="3960396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5BDBCC-133F-4E1D-AFDE-E52BB40EF955}" type="slidenum">
              <a:rPr lang="en-US" smtClean="0"/>
              <a:t>23</a:t>
            </a:fld>
            <a:endParaRPr lang="en-US"/>
          </a:p>
        </p:txBody>
      </p:sp>
    </p:spTree>
    <p:extLst>
      <p:ext uri="{BB962C8B-B14F-4D97-AF65-F5344CB8AC3E}">
        <p14:creationId xmlns:p14="http://schemas.microsoft.com/office/powerpoint/2010/main" val="226311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is not an all inclusive</a:t>
            </a:r>
            <a:r>
              <a:rPr lang="en-US" baseline="0" dirty="0"/>
              <a:t> list. Does not account for people who do not self identify, the elderly, pregnant women, children, limited English,  etc. (</a:t>
            </a:r>
            <a:r>
              <a:rPr lang="en-US" dirty="0"/>
              <a:t>functional limitation in hearing, seeing, walking, learning, language, and/or understanding)</a:t>
            </a:r>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3</a:t>
            </a:fld>
            <a:endParaRPr lang="en-US"/>
          </a:p>
        </p:txBody>
      </p:sp>
    </p:spTree>
    <p:extLst>
      <p:ext uri="{BB962C8B-B14F-4D97-AF65-F5344CB8AC3E}">
        <p14:creationId xmlns:p14="http://schemas.microsoft.com/office/powerpoint/2010/main" val="122928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4</a:t>
            </a:fld>
            <a:endParaRPr lang="en-US"/>
          </a:p>
        </p:txBody>
      </p:sp>
    </p:spTree>
    <p:extLst>
      <p:ext uri="{BB962C8B-B14F-4D97-AF65-F5344CB8AC3E}">
        <p14:creationId xmlns:p14="http://schemas.microsoft.com/office/powerpoint/2010/main" val="3633924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defRPr/>
            </a:pPr>
            <a:r>
              <a:rPr lang="en-US" dirty="0">
                <a:solidFill>
                  <a:schemeClr val="bg1"/>
                </a:solidFill>
                <a:cs typeface="Arial" charset="0"/>
              </a:rPr>
              <a:t>According to CBS News following Katrina, of those who stayed behind:</a:t>
            </a:r>
          </a:p>
          <a:p>
            <a:pPr>
              <a:lnSpc>
                <a:spcPct val="90000"/>
              </a:lnSpc>
              <a:defRPr/>
            </a:pPr>
            <a:endParaRPr lang="en-US" dirty="0">
              <a:solidFill>
                <a:schemeClr val="bg1"/>
              </a:solidFill>
              <a:cs typeface="Arial" charset="0"/>
            </a:endParaRPr>
          </a:p>
          <a:p>
            <a:pPr>
              <a:lnSpc>
                <a:spcPct val="90000"/>
              </a:lnSpc>
              <a:defRPr/>
            </a:pPr>
            <a:r>
              <a:rPr lang="en-US" b="1" i="1" u="sng" dirty="0">
                <a:solidFill>
                  <a:schemeClr val="bg1"/>
                </a:solidFill>
                <a:cs typeface="Arial" charset="0"/>
              </a:rPr>
              <a:t>38%</a:t>
            </a:r>
            <a:r>
              <a:rPr lang="en-US" b="1" i="1" dirty="0">
                <a:solidFill>
                  <a:schemeClr val="bg1"/>
                </a:solidFill>
                <a:cs typeface="Arial" charset="0"/>
              </a:rPr>
              <a:t> did not evacuate because they had a disability or were caring for individuals with a disability.</a:t>
            </a:r>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5</a:t>
            </a:fld>
            <a:endParaRPr lang="en-US"/>
          </a:p>
        </p:txBody>
      </p:sp>
    </p:spTree>
    <p:extLst>
      <p:ext uri="{BB962C8B-B14F-4D97-AF65-F5344CB8AC3E}">
        <p14:creationId xmlns:p14="http://schemas.microsoft.com/office/powerpoint/2010/main" val="74241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Katrina</a:t>
            </a:r>
            <a:r>
              <a:rPr lang="en-US" baseline="0" dirty="0"/>
              <a:t> - </a:t>
            </a:r>
            <a:r>
              <a:rPr lang="en-US" dirty="0"/>
              <a:t>Shelter staff not only were not prepared to support people with access and functional needs, but had no idea where to turn for help.</a:t>
            </a:r>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6</a:t>
            </a:fld>
            <a:endParaRPr lang="en-US"/>
          </a:p>
        </p:txBody>
      </p:sp>
    </p:spTree>
    <p:extLst>
      <p:ext uri="{BB962C8B-B14F-4D97-AF65-F5344CB8AC3E}">
        <p14:creationId xmlns:p14="http://schemas.microsoft.com/office/powerpoint/2010/main" val="418760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must embrace</a:t>
            </a:r>
            <a:r>
              <a:rPr lang="en-US" baseline="0" dirty="0"/>
              <a:t> the commitment that everyone be included and served. Resources are out there coordination and planning are the issues. This is the foundation of what we are doing. We chose the inclusive planning model – “whole community” concept. </a:t>
            </a:r>
          </a:p>
          <a:p>
            <a:endParaRPr lang="en-US" baseline="0" dirty="0"/>
          </a:p>
          <a:p>
            <a:r>
              <a:rPr lang="en-US" dirty="0"/>
              <a:t>Resources to support People</a:t>
            </a:r>
            <a:r>
              <a:rPr lang="en-US" baseline="0" dirty="0"/>
              <a:t> with Access and Functional Needs </a:t>
            </a:r>
            <a:r>
              <a:rPr lang="en-US" dirty="0"/>
              <a:t>in shelters are available - we just needed to figure out how to do the coordination and build </a:t>
            </a:r>
          </a:p>
          <a:p>
            <a:r>
              <a:rPr lang="en-US" dirty="0"/>
              <a:t>relationships.</a:t>
            </a:r>
          </a:p>
          <a:p>
            <a:endParaRPr lang="en-US" b="1" dirty="0"/>
          </a:p>
          <a:p>
            <a:pPr marL="349415" indent="-349415">
              <a:buFont typeface="Arial" charset="0"/>
              <a:buChar char="•"/>
            </a:pPr>
            <a:r>
              <a:rPr lang="en-US" dirty="0"/>
              <a:t>Understanding and meeting the true needs of the entire affected community. </a:t>
            </a:r>
          </a:p>
          <a:p>
            <a:pPr marL="349415" indent="-349415">
              <a:buFont typeface="Arial" charset="0"/>
              <a:buChar char="•"/>
            </a:pPr>
            <a:endParaRPr lang="en-US" sz="800" dirty="0"/>
          </a:p>
          <a:p>
            <a:pPr marL="349415" indent="-349415">
              <a:buFont typeface="Arial" charset="0"/>
              <a:buChar char="•"/>
            </a:pPr>
            <a:r>
              <a:rPr lang="en-US" dirty="0"/>
              <a:t>Engaging all aspects of the community (public, private, and civic) in both defining those needs and devising ways to meet them. </a:t>
            </a:r>
          </a:p>
          <a:p>
            <a:pPr marL="349415" indent="-349415">
              <a:buFont typeface="Arial" charset="0"/>
              <a:buChar char="•"/>
            </a:pPr>
            <a:endParaRPr lang="en-US" sz="800" dirty="0"/>
          </a:p>
          <a:p>
            <a:pPr marL="349415" indent="-349415">
              <a:buFont typeface="Arial" charset="0"/>
              <a:buChar char="•"/>
            </a:pPr>
            <a:r>
              <a:rPr lang="en-US" dirty="0"/>
              <a:t>Strengthening the processes that work well in communities on a daily basis to improve resilience and emergency management outcomes. </a:t>
            </a:r>
          </a:p>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7</a:t>
            </a:fld>
            <a:endParaRPr lang="en-US"/>
          </a:p>
        </p:txBody>
      </p:sp>
    </p:spTree>
    <p:extLst>
      <p:ext uri="{BB962C8B-B14F-4D97-AF65-F5344CB8AC3E}">
        <p14:creationId xmlns:p14="http://schemas.microsoft.com/office/powerpoint/2010/main" val="335512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Participant Guide:</a:t>
            </a:r>
          </a:p>
          <a:p>
            <a:endParaRPr lang="en-US" dirty="0"/>
          </a:p>
          <a:p>
            <a:r>
              <a:rPr lang="en-US" dirty="0"/>
              <a:t>People</a:t>
            </a:r>
            <a:r>
              <a:rPr lang="en-US" baseline="0" dirty="0"/>
              <a:t> </a:t>
            </a:r>
            <a:r>
              <a:rPr lang="en-US" dirty="0"/>
              <a:t>requiring FNSS may have physical, sensory, mental health, and cognitive and/or intellectual disabilities affecting their ability to function independently without assistance. Others that may benefit from FNSS include children, pregnant women, those with pre-existing medical conditions,</a:t>
            </a:r>
            <a:r>
              <a:rPr lang="en-US" baseline="0" dirty="0"/>
              <a:t> those who are temporarily injured, and the elderly. </a:t>
            </a:r>
            <a:endParaRPr lang="en-US" dirty="0"/>
          </a:p>
        </p:txBody>
      </p:sp>
    </p:spTree>
    <p:extLst>
      <p:ext uri="{BB962C8B-B14F-4D97-AF65-F5344CB8AC3E}">
        <p14:creationId xmlns:p14="http://schemas.microsoft.com/office/powerpoint/2010/main" val="230210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5BDBCC-133F-4E1D-AFDE-E52BB40EF955}" type="slidenum">
              <a:rPr lang="en-US" smtClean="0"/>
              <a:t>10</a:t>
            </a:fld>
            <a:endParaRPr lang="en-US"/>
          </a:p>
        </p:txBody>
      </p:sp>
    </p:spTree>
    <p:extLst>
      <p:ext uri="{BB962C8B-B14F-4D97-AF65-F5344CB8AC3E}">
        <p14:creationId xmlns:p14="http://schemas.microsoft.com/office/powerpoint/2010/main" val="278720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25F5DF-BDC4-4159-8EA5-2E422CEF93ED}"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FD8F0-92DB-4F1F-A89B-8A7241DD0888}" type="slidenum">
              <a:rPr lang="en-US" smtClean="0"/>
              <a:t>‹#›</a:t>
            </a:fld>
            <a:endParaRPr lang="en-US"/>
          </a:p>
        </p:txBody>
      </p:sp>
    </p:spTree>
    <p:extLst>
      <p:ext uri="{BB962C8B-B14F-4D97-AF65-F5344CB8AC3E}">
        <p14:creationId xmlns:p14="http://schemas.microsoft.com/office/powerpoint/2010/main" val="4120809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0B81-DD7F-AA40-93F9-17EBE07D6BB4}"/>
              </a:ext>
            </a:extLst>
          </p:cNvPr>
          <p:cNvSpPr>
            <a:spLocks noGrp="1"/>
          </p:cNvSpPr>
          <p:nvPr>
            <p:ph type="title" hasCustomPrompt="1"/>
          </p:nvPr>
        </p:nvSpPr>
        <p:spPr>
          <a:xfrm>
            <a:off x="1281497" y="1710267"/>
            <a:ext cx="7395971" cy="2853267"/>
          </a:xfrm>
          <a:prstGeom prst="rect">
            <a:avLst/>
          </a:prstGeom>
        </p:spPr>
        <p:txBody>
          <a:bodyPr anchor="b"/>
          <a:lstStyle>
            <a:lvl1pPr>
              <a:lnSpc>
                <a:spcPts val="5400"/>
              </a:lnSpc>
              <a:defRPr sz="6000">
                <a:solidFill>
                  <a:schemeClr val="tx1">
                    <a:lumMod val="75000"/>
                    <a:lumOff val="25000"/>
                  </a:schemeClr>
                </a:solidFill>
              </a:defRPr>
            </a:lvl1pPr>
          </a:lstStyle>
          <a:p>
            <a:r>
              <a:rPr lang="en-US" dirty="0"/>
              <a:t>Section header layout</a:t>
            </a:r>
          </a:p>
        </p:txBody>
      </p:sp>
      <p:sp>
        <p:nvSpPr>
          <p:cNvPr id="3" name="Text Placeholder 2">
            <a:extLst>
              <a:ext uri="{FF2B5EF4-FFF2-40B4-BE49-F238E27FC236}">
                <a16:creationId xmlns:a16="http://schemas.microsoft.com/office/drawing/2014/main" id="{8EAC6684-01B2-154B-85E3-59E84C38735E}"/>
              </a:ext>
            </a:extLst>
          </p:cNvPr>
          <p:cNvSpPr>
            <a:spLocks noGrp="1"/>
          </p:cNvSpPr>
          <p:nvPr>
            <p:ph type="body" idx="1" hasCustomPrompt="1"/>
          </p:nvPr>
        </p:nvSpPr>
        <p:spPr>
          <a:xfrm>
            <a:off x="1281497" y="4588933"/>
            <a:ext cx="7395971" cy="1108960"/>
          </a:xfrm>
          <a:prstGeom prst="rect">
            <a:avLst/>
          </a:prstGeo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Master subtitle style</a:t>
            </a:r>
          </a:p>
        </p:txBody>
      </p:sp>
      <p:sp>
        <p:nvSpPr>
          <p:cNvPr id="7" name="Slide Number Placeholder 6">
            <a:extLst>
              <a:ext uri="{FF2B5EF4-FFF2-40B4-BE49-F238E27FC236}">
                <a16:creationId xmlns:a16="http://schemas.microsoft.com/office/drawing/2014/main" id="{3B10E481-D13A-604D-824E-5296C4C8260A}"/>
              </a:ext>
            </a:extLst>
          </p:cNvPr>
          <p:cNvSpPr>
            <a:spLocks noGrp="1"/>
          </p:cNvSpPr>
          <p:nvPr>
            <p:ph type="sldNum" sz="quarter" idx="10"/>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608098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1BD4-4B3F-264D-9F81-07D136FE102B}"/>
              </a:ext>
            </a:extLst>
          </p:cNvPr>
          <p:cNvSpPr>
            <a:spLocks noGrp="1"/>
          </p:cNvSpPr>
          <p:nvPr>
            <p:ph type="title"/>
          </p:nvPr>
        </p:nvSpPr>
        <p:spPr>
          <a:xfrm>
            <a:off x="1274696" y="1695451"/>
            <a:ext cx="7377015" cy="535516"/>
          </a:xfrm>
          <a:prstGeom prst="rect">
            <a:avLst/>
          </a:prstGeo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9DCA1C-6B04-F149-AF58-7FD832691C90}"/>
              </a:ext>
            </a:extLst>
          </p:cNvPr>
          <p:cNvSpPr>
            <a:spLocks noGrp="1"/>
          </p:cNvSpPr>
          <p:nvPr>
            <p:ph sz="half" idx="1"/>
          </p:nvPr>
        </p:nvSpPr>
        <p:spPr>
          <a:xfrm>
            <a:off x="1274696" y="2568904"/>
            <a:ext cx="3357465" cy="383388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08FC7-1736-3449-BB22-1D846B9A41B6}"/>
              </a:ext>
            </a:extLst>
          </p:cNvPr>
          <p:cNvSpPr>
            <a:spLocks noGrp="1"/>
          </p:cNvSpPr>
          <p:nvPr>
            <p:ph sz="half" idx="2"/>
          </p:nvPr>
        </p:nvSpPr>
        <p:spPr>
          <a:xfrm>
            <a:off x="4989053" y="2568904"/>
            <a:ext cx="3357465" cy="383388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12">
            <a:extLst>
              <a:ext uri="{FF2B5EF4-FFF2-40B4-BE49-F238E27FC236}">
                <a16:creationId xmlns:a16="http://schemas.microsoft.com/office/drawing/2014/main" id="{9E79CF70-3C77-4E4E-A70E-870C0E1C7F99}"/>
              </a:ext>
            </a:extLst>
          </p:cNvPr>
          <p:cNvSpPr>
            <a:spLocks noGrp="1"/>
          </p:cNvSpPr>
          <p:nvPr>
            <p:ph type="sldNum" sz="quarter" idx="10"/>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1535645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62F9-5C52-B14B-AE40-C9ECEBAC8963}"/>
              </a:ext>
            </a:extLst>
          </p:cNvPr>
          <p:cNvSpPr>
            <a:spLocks noGrp="1"/>
          </p:cNvSpPr>
          <p:nvPr>
            <p:ph type="title"/>
          </p:nvPr>
        </p:nvSpPr>
        <p:spPr>
          <a:xfrm>
            <a:off x="1276284" y="1602750"/>
            <a:ext cx="7375427" cy="668433"/>
          </a:xfrm>
          <a:prstGeom prst="rect">
            <a:avLst/>
          </a:prstGeom>
        </p:spPr>
        <p:txBody>
          <a:bodyPr>
            <a:normAutofit/>
          </a:bodyPr>
          <a:lstStyle>
            <a:lvl1pPr>
              <a:lnSpc>
                <a:spcPts val="2300"/>
              </a:lnSpc>
              <a:defRPr sz="2400">
                <a:solidFill>
                  <a:schemeClr val="tx1">
                    <a:lumMod val="75000"/>
                    <a:lumOff val="25000"/>
                  </a:schemeClr>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7654A84-D8EB-2540-8308-8C7B48A3F4CC}"/>
              </a:ext>
            </a:extLst>
          </p:cNvPr>
          <p:cNvSpPr>
            <a:spLocks noGrp="1"/>
          </p:cNvSpPr>
          <p:nvPr>
            <p:ph type="body" idx="1"/>
          </p:nvPr>
        </p:nvSpPr>
        <p:spPr>
          <a:xfrm>
            <a:off x="1276284" y="2523352"/>
            <a:ext cx="3355877" cy="668433"/>
          </a:xfrm>
          <a:prstGeom prst="rect">
            <a:avLst/>
          </a:prstGeom>
        </p:spPr>
        <p:txBody>
          <a:bodyPr anchor="b">
            <a:normAutofit/>
          </a:bodyPr>
          <a:lstStyle>
            <a:lvl1pPr marL="0" indent="0">
              <a:lnSpc>
                <a:spcPts val="1900"/>
              </a:lnSpc>
              <a:buNone/>
              <a:defRPr sz="20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44C6E6-CDF9-BD47-8D2A-A3AB43E76FEC}"/>
              </a:ext>
            </a:extLst>
          </p:cNvPr>
          <p:cNvSpPr>
            <a:spLocks noGrp="1"/>
          </p:cNvSpPr>
          <p:nvPr>
            <p:ph sz="half" idx="2"/>
          </p:nvPr>
        </p:nvSpPr>
        <p:spPr>
          <a:xfrm>
            <a:off x="1276284" y="3348852"/>
            <a:ext cx="3355877" cy="3204201"/>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27CAAC-D0A8-D647-B019-117041B7E1D8}"/>
              </a:ext>
            </a:extLst>
          </p:cNvPr>
          <p:cNvSpPr>
            <a:spLocks noGrp="1"/>
          </p:cNvSpPr>
          <p:nvPr>
            <p:ph type="body" sz="quarter" idx="3"/>
          </p:nvPr>
        </p:nvSpPr>
        <p:spPr>
          <a:xfrm>
            <a:off x="5000527" y="2523352"/>
            <a:ext cx="3357465" cy="668433"/>
          </a:xfrm>
          <a:prstGeom prst="rect">
            <a:avLst/>
          </a:prstGeom>
        </p:spPr>
        <p:txBody>
          <a:bodyPr anchor="b">
            <a:normAutofit/>
          </a:bodyPr>
          <a:lstStyle>
            <a:lvl1pPr marL="0" indent="0">
              <a:lnSpc>
                <a:spcPts val="1900"/>
              </a:lnSpc>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4DA775-D2C6-FE4D-A5E6-D6EF7A280743}"/>
              </a:ext>
            </a:extLst>
          </p:cNvPr>
          <p:cNvSpPr>
            <a:spLocks noGrp="1"/>
          </p:cNvSpPr>
          <p:nvPr>
            <p:ph sz="quarter" idx="4"/>
          </p:nvPr>
        </p:nvSpPr>
        <p:spPr>
          <a:xfrm>
            <a:off x="5000527" y="3348852"/>
            <a:ext cx="3357465" cy="3204201"/>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17">
            <a:extLst>
              <a:ext uri="{FF2B5EF4-FFF2-40B4-BE49-F238E27FC236}">
                <a16:creationId xmlns:a16="http://schemas.microsoft.com/office/drawing/2014/main" id="{171BDEB8-3E13-E448-9F70-E1EFED380577}"/>
              </a:ext>
            </a:extLst>
          </p:cNvPr>
          <p:cNvSpPr>
            <a:spLocks noGrp="1"/>
          </p:cNvSpPr>
          <p:nvPr>
            <p:ph type="sldNum" sz="quarter" idx="10"/>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2662180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8686E51-632D-544D-94A2-4FE66F4ADEC9}"/>
              </a:ext>
            </a:extLst>
          </p:cNvPr>
          <p:cNvSpPr>
            <a:spLocks noGrp="1"/>
          </p:cNvSpPr>
          <p:nvPr>
            <p:ph type="sldNum" sz="quarter" idx="10"/>
          </p:nvPr>
        </p:nvSpPr>
        <p:spPr/>
        <p:txBody>
          <a:bodyPr/>
          <a:lstStyle/>
          <a:p>
            <a:fld id="{8AE9DC75-5733-4E3E-A23B-85787421414D}" type="slidenum">
              <a:rPr lang="en-US" smtClean="0"/>
              <a:t>‹#›</a:t>
            </a:fld>
            <a:endParaRPr lang="en-US"/>
          </a:p>
        </p:txBody>
      </p:sp>
      <p:sp>
        <p:nvSpPr>
          <p:cNvPr id="4" name="Title 1">
            <a:extLst>
              <a:ext uri="{FF2B5EF4-FFF2-40B4-BE49-F238E27FC236}">
                <a16:creationId xmlns:a16="http://schemas.microsoft.com/office/drawing/2014/main" id="{9EAB8A43-04CA-F041-916E-9B49B91152F4}"/>
              </a:ext>
            </a:extLst>
          </p:cNvPr>
          <p:cNvSpPr>
            <a:spLocks noGrp="1"/>
          </p:cNvSpPr>
          <p:nvPr>
            <p:ph type="title"/>
          </p:nvPr>
        </p:nvSpPr>
        <p:spPr>
          <a:xfrm>
            <a:off x="1280750" y="1855305"/>
            <a:ext cx="5895302" cy="695583"/>
          </a:xfrm>
          <a:prstGeom prst="rect">
            <a:avLst/>
          </a:prstGeom>
        </p:spPr>
        <p:txBody>
          <a:bodyPr anchor="b">
            <a:normAutofit/>
          </a:bodyPr>
          <a:lstStyle>
            <a:lvl1pPr>
              <a:lnSpc>
                <a:spcPts val="2500"/>
              </a:lnSpc>
              <a:defRPr sz="2800">
                <a:solidFill>
                  <a:schemeClr val="tx1">
                    <a:lumMod val="75000"/>
                    <a:lumOff val="25000"/>
                  </a:schemeClr>
                </a:solidFill>
              </a:defRPr>
            </a:lvl1p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C165E492-8CFE-3240-A753-08CEF9BD00FC}"/>
              </a:ext>
            </a:extLst>
          </p:cNvPr>
          <p:cNvSpPr>
            <a:spLocks noGrp="1"/>
          </p:cNvSpPr>
          <p:nvPr>
            <p:ph type="body" sz="half" idx="2"/>
          </p:nvPr>
        </p:nvSpPr>
        <p:spPr>
          <a:xfrm>
            <a:off x="1280750" y="2956054"/>
            <a:ext cx="5895302" cy="2572183"/>
          </a:xfrm>
          <a:prstGeom prst="rect">
            <a:avLst/>
          </a:prstGeo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12718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0CAF0-F88D-374F-AC76-AB267E726044}"/>
              </a:ext>
            </a:extLst>
          </p:cNvPr>
          <p:cNvSpPr>
            <a:spLocks noGrp="1"/>
          </p:cNvSpPr>
          <p:nvPr>
            <p:ph type="title"/>
          </p:nvPr>
        </p:nvSpPr>
        <p:spPr>
          <a:xfrm>
            <a:off x="1280751" y="1845783"/>
            <a:ext cx="3129885" cy="1111504"/>
          </a:xfrm>
          <a:prstGeom prst="rect">
            <a:avLst/>
          </a:prstGeom>
        </p:spPr>
        <p:txBody>
          <a:bodyPr anchor="b">
            <a:normAutofit/>
          </a:bodyPr>
          <a:lstStyle>
            <a:lvl1pPr>
              <a:lnSpc>
                <a:spcPts val="2500"/>
              </a:lnSpc>
              <a:defRPr sz="2800">
                <a:solidFill>
                  <a:schemeClr val="tx1">
                    <a:lumMod val="75000"/>
                    <a:lumOff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B85AFB-8667-0B48-8900-2C8B16E1151E}"/>
              </a:ext>
            </a:extLst>
          </p:cNvPr>
          <p:cNvSpPr>
            <a:spLocks noGrp="1"/>
          </p:cNvSpPr>
          <p:nvPr>
            <p:ph idx="1"/>
          </p:nvPr>
        </p:nvSpPr>
        <p:spPr>
          <a:xfrm>
            <a:off x="4538300" y="2048983"/>
            <a:ext cx="4139168" cy="4101191"/>
          </a:xfrm>
          <a:prstGeom prst="rect">
            <a:avLst/>
          </a:prstGeom>
        </p:spPr>
        <p:txBody>
          <a:bodyPr/>
          <a:lstStyle>
            <a:lvl1pPr marL="179388" indent="-171450">
              <a:tabLst/>
              <a:defRPr sz="2800">
                <a:solidFill>
                  <a:schemeClr val="tx1">
                    <a:lumMod val="75000"/>
                    <a:lumOff val="25000"/>
                  </a:schemeClr>
                </a:solidFill>
              </a:defRPr>
            </a:lvl1pPr>
            <a:lvl2pPr marL="406400" indent="-169863">
              <a:tabLst/>
              <a:defRPr sz="2400">
                <a:solidFill>
                  <a:schemeClr val="tx1">
                    <a:lumMod val="75000"/>
                    <a:lumOff val="25000"/>
                  </a:schemeClr>
                </a:solidFill>
              </a:defRPr>
            </a:lvl2pPr>
            <a:lvl3pPr marL="635000" indent="-114300">
              <a:tabLst/>
              <a:defRPr sz="2000">
                <a:solidFill>
                  <a:schemeClr val="tx1">
                    <a:lumMod val="75000"/>
                    <a:lumOff val="25000"/>
                  </a:schemeClr>
                </a:solidFill>
              </a:defRPr>
            </a:lvl3pPr>
            <a:lvl4pPr marL="862013" indent="-114300">
              <a:tabLst/>
              <a:defRPr sz="1600">
                <a:solidFill>
                  <a:schemeClr val="tx1">
                    <a:lumMod val="75000"/>
                    <a:lumOff val="25000"/>
                  </a:schemeClr>
                </a:solidFill>
              </a:defRPr>
            </a:lvl4pPr>
            <a:lvl5pPr marL="1089025" indent="-114300">
              <a:tabLst/>
              <a:defRPr sz="1200">
                <a:solidFill>
                  <a:schemeClr val="tx1">
                    <a:lumMod val="75000"/>
                    <a:lumOff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A187569-7A61-344D-B06D-00C0EBDFDD99}"/>
              </a:ext>
            </a:extLst>
          </p:cNvPr>
          <p:cNvSpPr>
            <a:spLocks noGrp="1"/>
          </p:cNvSpPr>
          <p:nvPr>
            <p:ph type="body" sz="half" idx="2"/>
          </p:nvPr>
        </p:nvSpPr>
        <p:spPr>
          <a:xfrm>
            <a:off x="1280751" y="3192417"/>
            <a:ext cx="2949575" cy="3219451"/>
          </a:xfrm>
          <a:prstGeom prst="rect">
            <a:avLst/>
          </a:prstGeo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8">
            <a:extLst>
              <a:ext uri="{FF2B5EF4-FFF2-40B4-BE49-F238E27FC236}">
                <a16:creationId xmlns:a16="http://schemas.microsoft.com/office/drawing/2014/main" id="{E72DD959-9D51-9841-8F67-857A3E5496EF}"/>
              </a:ext>
            </a:extLst>
          </p:cNvPr>
          <p:cNvSpPr>
            <a:spLocks noGrp="1"/>
          </p:cNvSpPr>
          <p:nvPr>
            <p:ph type="sldNum" sz="quarter" idx="10"/>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2563538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2E82109A-3A10-A444-ABDE-302C76738B90}"/>
              </a:ext>
            </a:extLst>
          </p:cNvPr>
          <p:cNvSpPr>
            <a:spLocks noGrp="1"/>
          </p:cNvSpPr>
          <p:nvPr>
            <p:ph type="pic" idx="1"/>
          </p:nvPr>
        </p:nvSpPr>
        <p:spPr>
          <a:xfrm>
            <a:off x="4545586" y="1060175"/>
            <a:ext cx="4598414" cy="5797827"/>
          </a:xfrm>
          <a:prstGeom prst="rect">
            <a:avLst/>
          </a:prstGeom>
          <a:pattFill prst="narHorz">
            <a:fgClr>
              <a:srgbClr val="B4C7E7"/>
            </a:fgClr>
            <a:bgClr>
              <a:schemeClr val="bg1"/>
            </a:bgClr>
          </a:pattFill>
        </p:spPr>
        <p:txBody>
          <a:bodyPr anchor="ctr">
            <a:normAutofit/>
          </a:bodyPr>
          <a:lstStyle>
            <a:lvl1pPr marL="0" indent="0" algn="ctr">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B457FB0D-D268-2648-9061-48C813EBCD87}"/>
              </a:ext>
            </a:extLst>
          </p:cNvPr>
          <p:cNvSpPr>
            <a:spLocks noGrp="1"/>
          </p:cNvSpPr>
          <p:nvPr>
            <p:ph type="title"/>
          </p:nvPr>
        </p:nvSpPr>
        <p:spPr>
          <a:xfrm>
            <a:off x="1274183" y="1715104"/>
            <a:ext cx="2949575" cy="1600200"/>
          </a:xfrm>
          <a:prstGeom prst="rect">
            <a:avLst/>
          </a:prstGeom>
        </p:spPr>
        <p:txBody>
          <a:bodyPr anchor="b"/>
          <a:lstStyle>
            <a:lvl1pPr>
              <a:lnSpc>
                <a:spcPts val="2900"/>
              </a:lnSpc>
              <a:defRPr sz="3200">
                <a:solidFill>
                  <a:schemeClr val="tx1">
                    <a:lumMod val="75000"/>
                    <a:lumOff val="25000"/>
                  </a:schemeClr>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5530B2C-7580-1949-8D90-9598FD7827F0}"/>
              </a:ext>
            </a:extLst>
          </p:cNvPr>
          <p:cNvSpPr>
            <a:spLocks noGrp="1"/>
          </p:cNvSpPr>
          <p:nvPr>
            <p:ph type="body" sz="half" idx="2"/>
          </p:nvPr>
        </p:nvSpPr>
        <p:spPr>
          <a:xfrm>
            <a:off x="1274183" y="3741057"/>
            <a:ext cx="2949575" cy="1203476"/>
          </a:xfrm>
          <a:prstGeom prst="rect">
            <a:avLst/>
          </a:prstGeo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5">
            <a:extLst>
              <a:ext uri="{FF2B5EF4-FFF2-40B4-BE49-F238E27FC236}">
                <a16:creationId xmlns:a16="http://schemas.microsoft.com/office/drawing/2014/main" id="{9BEDFEEF-3060-1341-AE0A-1B4816266513}"/>
              </a:ext>
            </a:extLst>
          </p:cNvPr>
          <p:cNvSpPr>
            <a:spLocks noGrp="1"/>
          </p:cNvSpPr>
          <p:nvPr>
            <p:ph type="sldNum" sz="quarter" idx="4"/>
          </p:nvPr>
        </p:nvSpPr>
        <p:spPr>
          <a:xfrm>
            <a:off x="6695846" y="6287759"/>
            <a:ext cx="2219519" cy="265293"/>
          </a:xfrm>
          <a:prstGeom prst="rect">
            <a:avLst/>
          </a:prstGeom>
        </p:spPr>
        <p:txBody>
          <a:bodyPr vert="horz" lIns="91440" tIns="45720" rIns="91440" bIns="45720" rtlCol="0" anchor="ctr"/>
          <a:lstStyle>
            <a:lvl1pPr algn="r">
              <a:defRPr sz="800" b="0" i="0">
                <a:solidFill>
                  <a:schemeClr val="bg1"/>
                </a:solidFill>
                <a:latin typeface="Arial" panose="020B0604020202020204" pitchFamily="34" charset="0"/>
                <a:cs typeface="Arial" panose="020B0604020202020204" pitchFamily="34" charset="0"/>
              </a:defRPr>
            </a:lvl1pPr>
          </a:lstStyle>
          <a:p>
            <a:fld id="{8AE9DC75-5733-4E3E-A23B-85787421414D}" type="slidenum">
              <a:rPr lang="en-US" smtClean="0"/>
              <a:t>‹#›</a:t>
            </a:fld>
            <a:endParaRPr lang="en-US"/>
          </a:p>
        </p:txBody>
      </p:sp>
      <p:pic>
        <p:nvPicPr>
          <p:cNvPr id="9" name="Picture 8">
            <a:extLst>
              <a:ext uri="{FF2B5EF4-FFF2-40B4-BE49-F238E27FC236}">
                <a16:creationId xmlns:a16="http://schemas.microsoft.com/office/drawing/2014/main" id="{91EFE103-E08A-9444-8038-9E067E646AA9}"/>
              </a:ext>
            </a:extLst>
          </p:cNvPr>
          <p:cNvPicPr>
            <a:picLocks noChangeAspect="1"/>
          </p:cNvPicPr>
          <p:nvPr/>
        </p:nvPicPr>
        <p:blipFill>
          <a:blip r:embed="rId2"/>
          <a:stretch>
            <a:fillRect/>
          </a:stretch>
        </p:blipFill>
        <p:spPr>
          <a:xfrm>
            <a:off x="3742730" y="5910338"/>
            <a:ext cx="569045" cy="661609"/>
          </a:xfrm>
          <a:prstGeom prst="rect">
            <a:avLst/>
          </a:prstGeom>
        </p:spPr>
      </p:pic>
    </p:spTree>
    <p:extLst>
      <p:ext uri="{BB962C8B-B14F-4D97-AF65-F5344CB8AC3E}">
        <p14:creationId xmlns:p14="http://schemas.microsoft.com/office/powerpoint/2010/main" val="2532497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400" baseline="0">
                <a:solidFill>
                  <a:schemeClr val="bg1"/>
                </a:solidFill>
                <a:latin typeface="Calibri" panose="020F0502020204030204" pitchFamily="34" charset="0"/>
              </a:defRPr>
            </a:lvl1pPr>
          </a:lstStyle>
          <a:p>
            <a:r>
              <a:rPr lang="en-US" dirty="0"/>
              <a:t>Title and Content</a:t>
            </a:r>
          </a:p>
        </p:txBody>
      </p:sp>
      <p:sp>
        <p:nvSpPr>
          <p:cNvPr id="4" name="Date Placeholder 3"/>
          <p:cNvSpPr>
            <a:spLocks noGrp="1"/>
          </p:cNvSpPr>
          <p:nvPr>
            <p:ph type="dt" sz="half" idx="10"/>
          </p:nvPr>
        </p:nvSpPr>
        <p:spPr/>
        <p:txBody>
          <a:bodyPr/>
          <a:lstStyle/>
          <a:p>
            <a:fld id="{F35C229A-E3BD-45B4-9FDA-9C7C2E1ECA22}"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1896495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lnSpc>
                <a:spcPct val="100000"/>
              </a:lnSpc>
              <a:defRPr sz="4400" baseline="0">
                <a:solidFill>
                  <a:schemeClr val="bg1"/>
                </a:solidFill>
                <a:latin typeface="Calibri" panose="020F0502020204030204" pitchFamily="34" charset="0"/>
              </a:defRPr>
            </a:lvl1pPr>
          </a:lstStyle>
          <a:p>
            <a:r>
              <a:rPr lang="en-US" dirty="0"/>
              <a:t>Content</a:t>
            </a:r>
          </a:p>
        </p:txBody>
      </p:sp>
      <p:sp>
        <p:nvSpPr>
          <p:cNvPr id="3" name="Date Placeholder 2"/>
          <p:cNvSpPr>
            <a:spLocks noGrp="1"/>
          </p:cNvSpPr>
          <p:nvPr>
            <p:ph type="dt" sz="half" idx="10"/>
          </p:nvPr>
        </p:nvSpPr>
        <p:spPr/>
        <p:txBody>
          <a:bodyPr/>
          <a:lstStyle/>
          <a:p>
            <a:fld id="{F35C229A-E3BD-45B4-9FDA-9C7C2E1ECA22}"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1515053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07383-E946-FC40-9049-9F1C5C99C4AF}"/>
              </a:ext>
            </a:extLst>
          </p:cNvPr>
          <p:cNvSpPr>
            <a:spLocks noGrp="1"/>
          </p:cNvSpPr>
          <p:nvPr>
            <p:ph type="ctrTitle" hasCustomPrompt="1"/>
          </p:nvPr>
        </p:nvSpPr>
        <p:spPr>
          <a:xfrm>
            <a:off x="525601" y="1766468"/>
            <a:ext cx="7372350" cy="2387600"/>
          </a:xfrm>
          <a:prstGeom prst="rect">
            <a:avLst/>
          </a:prstGeom>
        </p:spPr>
        <p:txBody>
          <a:bodyPr anchor="b"/>
          <a:lstStyle>
            <a:lvl1pPr algn="l">
              <a:lnSpc>
                <a:spcPts val="5300"/>
              </a:lnSpc>
              <a:defRPr sz="6000">
                <a:solidFill>
                  <a:schemeClr val="bg1"/>
                </a:solidFill>
              </a:defRPr>
            </a:lvl1pPr>
          </a:lstStyle>
          <a:p>
            <a:r>
              <a:rPr lang="en-US" dirty="0"/>
              <a:t>Click to edit</a:t>
            </a:r>
            <a:br>
              <a:rPr lang="en-US" dirty="0"/>
            </a:br>
            <a:r>
              <a:rPr lang="en-US" dirty="0"/>
              <a:t>Master title style</a:t>
            </a:r>
          </a:p>
        </p:txBody>
      </p:sp>
      <p:sp>
        <p:nvSpPr>
          <p:cNvPr id="3" name="Subtitle 2">
            <a:extLst>
              <a:ext uri="{FF2B5EF4-FFF2-40B4-BE49-F238E27FC236}">
                <a16:creationId xmlns:a16="http://schemas.microsoft.com/office/drawing/2014/main" id="{5A84F94B-49D1-7946-97BD-248955B8353B}"/>
              </a:ext>
            </a:extLst>
          </p:cNvPr>
          <p:cNvSpPr>
            <a:spLocks noGrp="1"/>
          </p:cNvSpPr>
          <p:nvPr>
            <p:ph type="subTitle" idx="1"/>
          </p:nvPr>
        </p:nvSpPr>
        <p:spPr>
          <a:xfrm>
            <a:off x="525601" y="4247202"/>
            <a:ext cx="7372350" cy="165523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4">
            <a:extLst>
              <a:ext uri="{FF2B5EF4-FFF2-40B4-BE49-F238E27FC236}">
                <a16:creationId xmlns:a16="http://schemas.microsoft.com/office/drawing/2014/main" id="{C728FEE1-1F55-B743-9F1E-427C9814BDBB}"/>
              </a:ext>
            </a:extLst>
          </p:cNvPr>
          <p:cNvSpPr>
            <a:spLocks noGrp="1"/>
          </p:cNvSpPr>
          <p:nvPr>
            <p:ph type="sldNum" sz="quarter" idx="10"/>
          </p:nvPr>
        </p:nvSpPr>
        <p:spPr>
          <a:xfrm>
            <a:off x="5996350" y="6384222"/>
            <a:ext cx="2219519" cy="183092"/>
          </a:xfrm>
          <a:prstGeom prst="rect">
            <a:avLst/>
          </a:prstGeom>
        </p:spPr>
        <p:txBody>
          <a:bodyPr/>
          <a:lstStyle/>
          <a:p>
            <a:fld id="{975B3030-12A9-8B4C-BF31-16EBB4420CEB}" type="slidenum">
              <a:rPr lang="en-US" smtClean="0">
                <a:solidFill>
                  <a:schemeClr val="bg1"/>
                </a:solidFill>
              </a:rPr>
              <a:pPr/>
              <a:t>‹#›</a:t>
            </a:fld>
            <a:r>
              <a:rPr lang="en-US" dirty="0"/>
              <a:t> </a:t>
            </a:r>
          </a:p>
        </p:txBody>
      </p:sp>
    </p:spTree>
    <p:extLst>
      <p:ext uri="{BB962C8B-B14F-4D97-AF65-F5344CB8AC3E}">
        <p14:creationId xmlns:p14="http://schemas.microsoft.com/office/powerpoint/2010/main" val="2118949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8BC6-BEDD-3241-A086-847753D537B6}"/>
              </a:ext>
            </a:extLst>
          </p:cNvPr>
          <p:cNvSpPr>
            <a:spLocks noGrp="1"/>
          </p:cNvSpPr>
          <p:nvPr>
            <p:ph type="title"/>
          </p:nvPr>
        </p:nvSpPr>
        <p:spPr>
          <a:xfrm>
            <a:off x="495784" y="1662880"/>
            <a:ext cx="7405007" cy="624416"/>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A9D2011-F1CA-524E-B329-0E2300B870FE}"/>
              </a:ext>
            </a:extLst>
          </p:cNvPr>
          <p:cNvSpPr>
            <a:spLocks noGrp="1"/>
          </p:cNvSpPr>
          <p:nvPr>
            <p:ph idx="1" hasCustomPrompt="1"/>
          </p:nvPr>
        </p:nvSpPr>
        <p:spPr>
          <a:xfrm>
            <a:off x="495784" y="2668297"/>
            <a:ext cx="7405007" cy="3500772"/>
          </a:xfrm>
          <a:prstGeom prst="rect">
            <a:avLst/>
          </a:prstGeom>
        </p:spPr>
        <p:txBody>
          <a:bodyPr/>
          <a:lstStyle>
            <a:lvl1pPr>
              <a:defRPr sz="1600">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61DF37E3-D5DE-9E4F-9F95-4B0A8193A48E}"/>
              </a:ext>
            </a:extLst>
          </p:cNvPr>
          <p:cNvSpPr>
            <a:spLocks noGrp="1"/>
          </p:cNvSpPr>
          <p:nvPr>
            <p:ph type="sldNum" sz="quarter" idx="10"/>
          </p:nvPr>
        </p:nvSpPr>
        <p:spPr>
          <a:xfrm>
            <a:off x="6005315" y="6378930"/>
            <a:ext cx="2219519" cy="183092"/>
          </a:xfrm>
          <a:prstGeom prst="rect">
            <a:avLst/>
          </a:prstGeom>
        </p:spPr>
        <p:txBody>
          <a:bodyPr/>
          <a:lstStyle/>
          <a:p>
            <a:fld id="{975B3030-12A9-8B4C-BF31-16EBB4420CEB}" type="slidenum">
              <a:rPr lang="en-US" smtClean="0">
                <a:solidFill>
                  <a:schemeClr val="bg1"/>
                </a:solidFill>
              </a:rPr>
              <a:pPr/>
              <a:t>‹#›</a:t>
            </a:fld>
            <a:r>
              <a:rPr lang="en-US" dirty="0"/>
              <a:t> </a:t>
            </a:r>
          </a:p>
        </p:txBody>
      </p:sp>
    </p:spTree>
    <p:extLst>
      <p:ext uri="{BB962C8B-B14F-4D97-AF65-F5344CB8AC3E}">
        <p14:creationId xmlns:p14="http://schemas.microsoft.com/office/powerpoint/2010/main" val="3087610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600200"/>
            <a:ext cx="8229600" cy="838200"/>
          </a:xfrm>
        </p:spPr>
        <p:txBody>
          <a:bodyPr/>
          <a:lstStyle>
            <a:lvl1pPr>
              <a:defRPr/>
            </a:lvl1pPr>
          </a:lstStyle>
          <a:p>
            <a:r>
              <a:rPr lang="en-US" dirty="0"/>
              <a:t>Title</a:t>
            </a:r>
          </a:p>
        </p:txBody>
      </p:sp>
      <p:sp>
        <p:nvSpPr>
          <p:cNvPr id="4" name="Date Placeholder 3"/>
          <p:cNvSpPr>
            <a:spLocks noGrp="1"/>
          </p:cNvSpPr>
          <p:nvPr>
            <p:ph type="dt" sz="half" idx="10"/>
          </p:nvPr>
        </p:nvSpPr>
        <p:spPr/>
        <p:txBody>
          <a:bodyPr/>
          <a:lstStyle/>
          <a:p>
            <a:fld id="{F125F5DF-BDC4-4159-8EA5-2E422CEF93ED}"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AFD8F0-92DB-4F1F-A89B-8A7241DD0888}" type="slidenum">
              <a:rPr lang="en-US" smtClean="0"/>
              <a:t>‹#›</a:t>
            </a:fld>
            <a:endParaRPr lang="en-US"/>
          </a:p>
        </p:txBody>
      </p:sp>
      <p:sp>
        <p:nvSpPr>
          <p:cNvPr id="12" name="Text Placeholder 11"/>
          <p:cNvSpPr>
            <a:spLocks noGrp="1"/>
          </p:cNvSpPr>
          <p:nvPr>
            <p:ph type="body" sz="quarter" idx="13"/>
          </p:nvPr>
        </p:nvSpPr>
        <p:spPr>
          <a:xfrm>
            <a:off x="457200" y="2667000"/>
            <a:ext cx="8229600" cy="335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450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DF37E3-D5DE-9E4F-9F95-4B0A8193A48E}"/>
              </a:ext>
            </a:extLst>
          </p:cNvPr>
          <p:cNvSpPr>
            <a:spLocks noGrp="1"/>
          </p:cNvSpPr>
          <p:nvPr>
            <p:ph type="sldNum" sz="quarter" idx="10"/>
          </p:nvPr>
        </p:nvSpPr>
        <p:spPr>
          <a:xfrm>
            <a:off x="6005315" y="6378930"/>
            <a:ext cx="2219519" cy="183092"/>
          </a:xfrm>
          <a:prstGeom prst="rect">
            <a:avLst/>
          </a:prstGeom>
        </p:spPr>
        <p:txBody>
          <a:bodyPr/>
          <a:lstStyle/>
          <a:p>
            <a:fld id="{975B3030-12A9-8B4C-BF31-16EBB4420CEB}" type="slidenum">
              <a:rPr lang="en-US" smtClean="0">
                <a:solidFill>
                  <a:schemeClr val="bg1"/>
                </a:solidFill>
              </a:rPr>
              <a:pPr/>
              <a:t>‹#›</a:t>
            </a:fld>
            <a:r>
              <a:rPr lang="en-US" dirty="0"/>
              <a:t> </a:t>
            </a:r>
          </a:p>
        </p:txBody>
      </p:sp>
    </p:spTree>
    <p:extLst>
      <p:ext uri="{BB962C8B-B14F-4D97-AF65-F5344CB8AC3E}">
        <p14:creationId xmlns:p14="http://schemas.microsoft.com/office/powerpoint/2010/main" val="180926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D7E3-3AF8-D44C-A7B3-F43C4690BB4E}"/>
              </a:ext>
            </a:extLst>
          </p:cNvPr>
          <p:cNvSpPr>
            <a:spLocks noGrp="1"/>
          </p:cNvSpPr>
          <p:nvPr>
            <p:ph type="title" hasCustomPrompt="1"/>
          </p:nvPr>
        </p:nvSpPr>
        <p:spPr>
          <a:xfrm>
            <a:off x="486951" y="1892446"/>
            <a:ext cx="7409397" cy="2366433"/>
          </a:xfrm>
          <a:prstGeom prst="rect">
            <a:avLst/>
          </a:prstGeom>
        </p:spPr>
        <p:txBody>
          <a:bodyPr anchor="b"/>
          <a:lstStyle>
            <a:lvl1pPr>
              <a:lnSpc>
                <a:spcPts val="5400"/>
              </a:lnSpc>
              <a:defRPr sz="6000">
                <a:solidFill>
                  <a:schemeClr val="bg1"/>
                </a:solidFill>
              </a:defRPr>
            </a:lvl1pPr>
          </a:lstStyle>
          <a:p>
            <a:r>
              <a:rPr lang="en-US" dirty="0"/>
              <a:t>Section header layout</a:t>
            </a:r>
          </a:p>
        </p:txBody>
      </p:sp>
      <p:sp>
        <p:nvSpPr>
          <p:cNvPr id="3" name="Text Placeholder 2">
            <a:extLst>
              <a:ext uri="{FF2B5EF4-FFF2-40B4-BE49-F238E27FC236}">
                <a16:creationId xmlns:a16="http://schemas.microsoft.com/office/drawing/2014/main" id="{35C8F88E-A0C6-F74E-9A70-B6858DA33D59}"/>
              </a:ext>
            </a:extLst>
          </p:cNvPr>
          <p:cNvSpPr>
            <a:spLocks noGrp="1"/>
          </p:cNvSpPr>
          <p:nvPr>
            <p:ph type="body" idx="1" hasCustomPrompt="1"/>
          </p:nvPr>
        </p:nvSpPr>
        <p:spPr>
          <a:xfrm>
            <a:off x="486951" y="4462810"/>
            <a:ext cx="7409397" cy="105919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 here</a:t>
            </a:r>
          </a:p>
        </p:txBody>
      </p:sp>
      <p:sp>
        <p:nvSpPr>
          <p:cNvPr id="4" name="Slide Number Placeholder 3">
            <a:extLst>
              <a:ext uri="{FF2B5EF4-FFF2-40B4-BE49-F238E27FC236}">
                <a16:creationId xmlns:a16="http://schemas.microsoft.com/office/drawing/2014/main" id="{73FB54AF-D559-3744-8538-B62E9C0C2FEE}"/>
              </a:ext>
            </a:extLst>
          </p:cNvPr>
          <p:cNvSpPr>
            <a:spLocks noGrp="1"/>
          </p:cNvSpPr>
          <p:nvPr>
            <p:ph type="sldNum" sz="quarter" idx="10"/>
          </p:nvPr>
        </p:nvSpPr>
        <p:spPr>
          <a:xfrm>
            <a:off x="5996350" y="6420079"/>
            <a:ext cx="2219519" cy="183092"/>
          </a:xfrm>
          <a:prstGeom prst="rect">
            <a:avLst/>
          </a:prstGeom>
        </p:spPr>
        <p:txBody>
          <a:bodyPr/>
          <a:lstStyle/>
          <a:p>
            <a:fld id="{975B3030-12A9-8B4C-BF31-16EBB4420CEB}" type="slidenum">
              <a:rPr lang="en-US" smtClean="0">
                <a:solidFill>
                  <a:schemeClr val="bg1"/>
                </a:solidFill>
              </a:rPr>
              <a:pPr/>
              <a:t>‹#›</a:t>
            </a:fld>
            <a:r>
              <a:rPr lang="en-US" dirty="0"/>
              <a:t> </a:t>
            </a:r>
          </a:p>
        </p:txBody>
      </p:sp>
    </p:spTree>
    <p:extLst>
      <p:ext uri="{BB962C8B-B14F-4D97-AF65-F5344CB8AC3E}">
        <p14:creationId xmlns:p14="http://schemas.microsoft.com/office/powerpoint/2010/main" val="3071488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5E83-8007-8F4E-AFB8-CE7831D2791E}"/>
              </a:ext>
            </a:extLst>
          </p:cNvPr>
          <p:cNvSpPr>
            <a:spLocks noGrp="1"/>
          </p:cNvSpPr>
          <p:nvPr>
            <p:ph type="title"/>
          </p:nvPr>
        </p:nvSpPr>
        <p:spPr>
          <a:xfrm>
            <a:off x="492860" y="1653989"/>
            <a:ext cx="7377015" cy="954616"/>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6BB168F-7093-4549-B765-C5CFF4748F69}"/>
              </a:ext>
            </a:extLst>
          </p:cNvPr>
          <p:cNvSpPr>
            <a:spLocks noGrp="1"/>
          </p:cNvSpPr>
          <p:nvPr>
            <p:ph sz="half" idx="1"/>
          </p:nvPr>
        </p:nvSpPr>
        <p:spPr>
          <a:xfrm>
            <a:off x="492860" y="2651623"/>
            <a:ext cx="3357465" cy="388365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A157371-2CA5-244E-91BD-95496A5EF6B7}"/>
              </a:ext>
            </a:extLst>
          </p:cNvPr>
          <p:cNvSpPr>
            <a:spLocks noGrp="1"/>
          </p:cNvSpPr>
          <p:nvPr>
            <p:ph sz="half" idx="2"/>
          </p:nvPr>
        </p:nvSpPr>
        <p:spPr>
          <a:xfrm>
            <a:off x="4181367" y="2651623"/>
            <a:ext cx="3357465" cy="388365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F9118C2E-09E6-384F-B9AD-9DA890F8253E}"/>
              </a:ext>
            </a:extLst>
          </p:cNvPr>
          <p:cNvSpPr>
            <a:spLocks noGrp="1"/>
          </p:cNvSpPr>
          <p:nvPr>
            <p:ph type="sldNum" sz="quarter" idx="10"/>
          </p:nvPr>
        </p:nvSpPr>
        <p:spPr>
          <a:xfrm>
            <a:off x="6014278" y="6420081"/>
            <a:ext cx="2219519" cy="183092"/>
          </a:xfrm>
          <a:prstGeom prst="rect">
            <a:avLst/>
          </a:prstGeom>
        </p:spPr>
        <p:txBody>
          <a:bodyPr/>
          <a:lstStyle/>
          <a:p>
            <a:fld id="{975B3030-12A9-8B4C-BF31-16EBB4420CEB}" type="slidenum">
              <a:rPr lang="en-US" smtClean="0">
                <a:solidFill>
                  <a:schemeClr val="bg1"/>
                </a:solidFill>
              </a:rPr>
              <a:pPr/>
              <a:t>‹#›</a:t>
            </a:fld>
            <a:r>
              <a:rPr lang="en-US" dirty="0"/>
              <a:t> </a:t>
            </a:r>
          </a:p>
        </p:txBody>
      </p:sp>
    </p:spTree>
    <p:extLst>
      <p:ext uri="{BB962C8B-B14F-4D97-AF65-F5344CB8AC3E}">
        <p14:creationId xmlns:p14="http://schemas.microsoft.com/office/powerpoint/2010/main" val="3387324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13B0-0E64-A042-9D93-150AA65CF3F4}"/>
              </a:ext>
            </a:extLst>
          </p:cNvPr>
          <p:cNvSpPr>
            <a:spLocks noGrp="1"/>
          </p:cNvSpPr>
          <p:nvPr>
            <p:ph type="title"/>
          </p:nvPr>
        </p:nvSpPr>
        <p:spPr>
          <a:xfrm>
            <a:off x="482560" y="1595603"/>
            <a:ext cx="7375427" cy="609556"/>
          </a:xfrm>
          <a:prstGeom prst="rect">
            <a:avLst/>
          </a:prstGeom>
        </p:spPr>
        <p:txBody>
          <a:bodyPr>
            <a:normAutofit/>
          </a:bodyPr>
          <a:lstStyle>
            <a:lvl1pPr>
              <a:lnSpc>
                <a:spcPts val="2300"/>
              </a:lnSpc>
              <a:defRPr sz="24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F97D24-72DC-F945-B3B3-C8062D08E788}"/>
              </a:ext>
            </a:extLst>
          </p:cNvPr>
          <p:cNvSpPr>
            <a:spLocks noGrp="1"/>
          </p:cNvSpPr>
          <p:nvPr>
            <p:ph type="body" idx="1"/>
          </p:nvPr>
        </p:nvSpPr>
        <p:spPr>
          <a:xfrm>
            <a:off x="482560" y="2315849"/>
            <a:ext cx="3355877" cy="825500"/>
          </a:xfrm>
          <a:prstGeom prst="rect">
            <a:avLst/>
          </a:prstGeom>
        </p:spPr>
        <p:txBody>
          <a:bodyPr anchor="b">
            <a:normAutofit/>
          </a:bodyPr>
          <a:lstStyle>
            <a:lvl1pPr marL="0" indent="0">
              <a:lnSpc>
                <a:spcPts val="19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A0BE8-294B-3C4D-AFDD-948F16FFD569}"/>
              </a:ext>
            </a:extLst>
          </p:cNvPr>
          <p:cNvSpPr>
            <a:spLocks noGrp="1"/>
          </p:cNvSpPr>
          <p:nvPr>
            <p:ph sz="half" idx="2"/>
          </p:nvPr>
        </p:nvSpPr>
        <p:spPr>
          <a:xfrm>
            <a:off x="482560" y="3283529"/>
            <a:ext cx="3355877" cy="317932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F35CBB2-B974-8144-9387-B3991604B4A7}"/>
              </a:ext>
            </a:extLst>
          </p:cNvPr>
          <p:cNvSpPr>
            <a:spLocks noGrp="1"/>
          </p:cNvSpPr>
          <p:nvPr>
            <p:ph type="body" sz="quarter" idx="3"/>
          </p:nvPr>
        </p:nvSpPr>
        <p:spPr>
          <a:xfrm>
            <a:off x="4213991" y="2315849"/>
            <a:ext cx="3350277" cy="825500"/>
          </a:xfrm>
          <a:prstGeom prst="rect">
            <a:avLst/>
          </a:prstGeom>
        </p:spPr>
        <p:txBody>
          <a:bodyPr anchor="b">
            <a:normAutofit/>
          </a:bodyPr>
          <a:lstStyle>
            <a:lvl1pPr marL="0" indent="0">
              <a:lnSpc>
                <a:spcPts val="19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622241-AC42-D949-B21C-B61EEEA19669}"/>
              </a:ext>
            </a:extLst>
          </p:cNvPr>
          <p:cNvSpPr>
            <a:spLocks noGrp="1"/>
          </p:cNvSpPr>
          <p:nvPr>
            <p:ph sz="quarter" idx="4"/>
          </p:nvPr>
        </p:nvSpPr>
        <p:spPr>
          <a:xfrm>
            <a:off x="4213991" y="3283529"/>
            <a:ext cx="3350277" cy="317932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9186AD47-D11C-7140-886F-2E306EE7A772}"/>
              </a:ext>
            </a:extLst>
          </p:cNvPr>
          <p:cNvSpPr>
            <a:spLocks noGrp="1"/>
          </p:cNvSpPr>
          <p:nvPr>
            <p:ph type="sldNum" sz="quarter" idx="10"/>
          </p:nvPr>
        </p:nvSpPr>
        <p:spPr>
          <a:xfrm>
            <a:off x="6014278" y="6407163"/>
            <a:ext cx="2219519" cy="183092"/>
          </a:xfrm>
          <a:prstGeom prst="rect">
            <a:avLst/>
          </a:prstGeom>
        </p:spPr>
        <p:txBody>
          <a:bodyPr/>
          <a:lstStyle/>
          <a:p>
            <a:fld id="{975B3030-12A9-8B4C-BF31-16EBB4420CEB}" type="slidenum">
              <a:rPr lang="en-US" smtClean="0">
                <a:solidFill>
                  <a:schemeClr val="bg1"/>
                </a:solidFill>
              </a:rPr>
              <a:pPr/>
              <a:t>‹#›</a:t>
            </a:fld>
            <a:r>
              <a:rPr lang="en-US" dirty="0"/>
              <a:t> </a:t>
            </a:r>
          </a:p>
        </p:txBody>
      </p:sp>
    </p:spTree>
    <p:extLst>
      <p:ext uri="{BB962C8B-B14F-4D97-AF65-F5344CB8AC3E}">
        <p14:creationId xmlns:p14="http://schemas.microsoft.com/office/powerpoint/2010/main" val="1380777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61626E1-B8DF-3947-933E-B14E441EF1CD}"/>
              </a:ext>
            </a:extLst>
          </p:cNvPr>
          <p:cNvSpPr>
            <a:spLocks noGrp="1"/>
          </p:cNvSpPr>
          <p:nvPr>
            <p:ph type="sldNum" sz="quarter" idx="10"/>
          </p:nvPr>
        </p:nvSpPr>
        <p:spPr>
          <a:xfrm>
            <a:off x="6014280" y="6404943"/>
            <a:ext cx="2219519" cy="183092"/>
          </a:xfrm>
          <a:prstGeom prst="rect">
            <a:avLst/>
          </a:prstGeom>
        </p:spPr>
        <p:txBody>
          <a:bodyPr/>
          <a:lstStyle/>
          <a:p>
            <a:fld id="{975B3030-12A9-8B4C-BF31-16EBB4420CEB}" type="slidenum">
              <a:rPr lang="en-US" smtClean="0">
                <a:solidFill>
                  <a:schemeClr val="bg1"/>
                </a:solidFill>
              </a:rPr>
              <a:pPr/>
              <a:t>‹#›</a:t>
            </a:fld>
            <a:r>
              <a:rPr lang="en-US" dirty="0"/>
              <a:t> </a:t>
            </a:r>
          </a:p>
        </p:txBody>
      </p:sp>
      <p:sp>
        <p:nvSpPr>
          <p:cNvPr id="4" name="Title 1">
            <a:extLst>
              <a:ext uri="{FF2B5EF4-FFF2-40B4-BE49-F238E27FC236}">
                <a16:creationId xmlns:a16="http://schemas.microsoft.com/office/drawing/2014/main" id="{B3952248-8C27-3D4B-A54C-E66F0B22D539}"/>
              </a:ext>
            </a:extLst>
          </p:cNvPr>
          <p:cNvSpPr>
            <a:spLocks noGrp="1"/>
          </p:cNvSpPr>
          <p:nvPr>
            <p:ph type="title"/>
          </p:nvPr>
        </p:nvSpPr>
        <p:spPr>
          <a:xfrm>
            <a:off x="515826" y="1868557"/>
            <a:ext cx="5895302" cy="695583"/>
          </a:xfrm>
          <a:prstGeom prst="rect">
            <a:avLst/>
          </a:prstGeom>
        </p:spPr>
        <p:txBody>
          <a:bodyPr anchor="b">
            <a:normAutofit/>
          </a:bodyPr>
          <a:lstStyle>
            <a:lvl1pPr>
              <a:lnSpc>
                <a:spcPts val="2500"/>
              </a:lnSpc>
              <a:defRPr sz="2800">
                <a:solidFill>
                  <a:schemeClr val="bg1"/>
                </a:solidFill>
              </a:defRPr>
            </a:lvl1p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29D8944B-F315-4049-A7F9-917EDED367EA}"/>
              </a:ext>
            </a:extLst>
          </p:cNvPr>
          <p:cNvSpPr>
            <a:spLocks noGrp="1"/>
          </p:cNvSpPr>
          <p:nvPr>
            <p:ph type="body" sz="half" idx="2"/>
          </p:nvPr>
        </p:nvSpPr>
        <p:spPr>
          <a:xfrm>
            <a:off x="515826" y="3007771"/>
            <a:ext cx="5895302" cy="257218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2320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FA68-167E-E649-9179-9330BEDEBAFB}"/>
              </a:ext>
            </a:extLst>
          </p:cNvPr>
          <p:cNvSpPr>
            <a:spLocks noGrp="1"/>
          </p:cNvSpPr>
          <p:nvPr>
            <p:ph type="title"/>
          </p:nvPr>
        </p:nvSpPr>
        <p:spPr>
          <a:xfrm>
            <a:off x="512376" y="1821793"/>
            <a:ext cx="5988467" cy="768131"/>
          </a:xfrm>
          <a:prstGeom prst="rect">
            <a:avLst/>
          </a:prstGeom>
        </p:spPr>
        <p:txBody>
          <a:bodyPr anchor="b">
            <a:normAutofit/>
          </a:bodyPr>
          <a:lstStyle>
            <a:lvl1pPr>
              <a:lnSpc>
                <a:spcPts val="2500"/>
              </a:lnSpc>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56AC538-81A0-9145-938F-6504FE32168C}"/>
              </a:ext>
            </a:extLst>
          </p:cNvPr>
          <p:cNvSpPr>
            <a:spLocks noGrp="1"/>
          </p:cNvSpPr>
          <p:nvPr>
            <p:ph idx="1" hasCustomPrompt="1"/>
          </p:nvPr>
        </p:nvSpPr>
        <p:spPr>
          <a:xfrm>
            <a:off x="3769926" y="2992358"/>
            <a:ext cx="4061894" cy="2845540"/>
          </a:xfrm>
          <a:prstGeom prst="rect">
            <a:avLst/>
          </a:prstGeom>
        </p:spPr>
        <p:txBody>
          <a:bodyPr/>
          <a:lstStyle>
            <a:lvl1pPr marL="179388" indent="-171450">
              <a:tabLst/>
              <a:defRPr sz="2800">
                <a:solidFill>
                  <a:schemeClr val="bg1"/>
                </a:solidFill>
              </a:defRPr>
            </a:lvl1pPr>
            <a:lvl2pPr marL="406400" indent="-169863">
              <a:tabLst/>
              <a:defRPr sz="2400">
                <a:solidFill>
                  <a:schemeClr val="bg1"/>
                </a:solidFill>
              </a:defRPr>
            </a:lvl2pPr>
            <a:lvl3pPr marL="635000" indent="-171450">
              <a:tabLst/>
              <a:defRPr sz="2000">
                <a:solidFill>
                  <a:schemeClr val="bg1"/>
                </a:solidFill>
              </a:defRPr>
            </a:lvl3pPr>
            <a:lvl4pPr marL="862013" indent="-171450">
              <a:tabLst/>
              <a:defRPr sz="1600">
                <a:solidFill>
                  <a:schemeClr val="bg1"/>
                </a:solidFill>
              </a:defRPr>
            </a:lvl4pPr>
            <a:lvl5pPr marL="1031875" indent="-112713">
              <a:tabLst/>
              <a:defRPr sz="1200">
                <a:solidFill>
                  <a:schemeClr val="bg1"/>
                </a:solidFill>
              </a:defRPr>
            </a:lvl5pPr>
            <a:lvl6pPr>
              <a:defRPr sz="2000"/>
            </a:lvl6pPr>
            <a:lvl7pPr>
              <a:defRPr sz="2000"/>
            </a:lvl7pPr>
            <a:lvl8pPr>
              <a:defRPr sz="2000"/>
            </a:lvl8pPr>
            <a:lvl9pPr>
              <a:defRPr sz="2000"/>
            </a:lvl9pPr>
          </a:lstStyle>
          <a:p>
            <a:pPr lvl="1"/>
            <a:r>
              <a:rPr lang="en-US" dirty="0"/>
              <a:t>Edit Master text style</a:t>
            </a:r>
          </a:p>
          <a:p>
            <a:pPr lvl="2"/>
            <a:r>
              <a:rPr lang="en-US" dirty="0"/>
              <a:t>Second level</a:t>
            </a:r>
          </a:p>
          <a:p>
            <a:pPr lvl="3"/>
            <a:r>
              <a:rPr lang="en-US" dirty="0"/>
              <a:t>Third level</a:t>
            </a:r>
          </a:p>
          <a:p>
            <a:pPr lvl="4"/>
            <a:r>
              <a:rPr lang="en-US" dirty="0"/>
              <a:t>Fourth level</a:t>
            </a:r>
          </a:p>
        </p:txBody>
      </p:sp>
      <p:sp>
        <p:nvSpPr>
          <p:cNvPr id="4" name="Text Placeholder 3">
            <a:extLst>
              <a:ext uri="{FF2B5EF4-FFF2-40B4-BE49-F238E27FC236}">
                <a16:creationId xmlns:a16="http://schemas.microsoft.com/office/drawing/2014/main" id="{2BE88FC6-B9ED-1B4D-B57D-6D77F657E057}"/>
              </a:ext>
            </a:extLst>
          </p:cNvPr>
          <p:cNvSpPr>
            <a:spLocks noGrp="1"/>
          </p:cNvSpPr>
          <p:nvPr>
            <p:ph type="body" sz="half" idx="2"/>
          </p:nvPr>
        </p:nvSpPr>
        <p:spPr>
          <a:xfrm>
            <a:off x="512377" y="2992358"/>
            <a:ext cx="2949575" cy="2845540"/>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643677C4-27F1-1543-80C0-A0389B610D13}"/>
              </a:ext>
            </a:extLst>
          </p:cNvPr>
          <p:cNvSpPr>
            <a:spLocks noGrp="1"/>
          </p:cNvSpPr>
          <p:nvPr>
            <p:ph type="sldNum" sz="quarter" idx="10"/>
          </p:nvPr>
        </p:nvSpPr>
        <p:spPr>
          <a:xfrm>
            <a:off x="6014278" y="6411989"/>
            <a:ext cx="2219519" cy="183092"/>
          </a:xfrm>
          <a:prstGeom prst="rect">
            <a:avLst/>
          </a:prstGeom>
        </p:spPr>
        <p:txBody>
          <a:bodyPr/>
          <a:lstStyle/>
          <a:p>
            <a:fld id="{975B3030-12A9-8B4C-BF31-16EBB4420CEB}" type="slidenum">
              <a:rPr lang="en-US" smtClean="0">
                <a:solidFill>
                  <a:schemeClr val="bg1"/>
                </a:solidFill>
              </a:rPr>
              <a:pPr/>
              <a:t>‹#›</a:t>
            </a:fld>
            <a:r>
              <a:rPr lang="en-US" dirty="0"/>
              <a:t> </a:t>
            </a:r>
          </a:p>
        </p:txBody>
      </p:sp>
    </p:spTree>
    <p:extLst>
      <p:ext uri="{BB962C8B-B14F-4D97-AF65-F5344CB8AC3E}">
        <p14:creationId xmlns:p14="http://schemas.microsoft.com/office/powerpoint/2010/main" val="2427085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17FAE0-7901-DC46-A531-C045AC619FC7}"/>
              </a:ext>
            </a:extLst>
          </p:cNvPr>
          <p:cNvSpPr>
            <a:spLocks noGrp="1"/>
          </p:cNvSpPr>
          <p:nvPr>
            <p:ph type="pic" idx="1"/>
          </p:nvPr>
        </p:nvSpPr>
        <p:spPr>
          <a:xfrm>
            <a:off x="4545586" y="1060173"/>
            <a:ext cx="4598414" cy="5814999"/>
          </a:xfrm>
          <a:prstGeom prst="rect">
            <a:avLst/>
          </a:prstGeom>
          <a:pattFill prst="narHorz">
            <a:fgClr>
              <a:srgbClr val="B4C7E7"/>
            </a:fgClr>
            <a:bgClr>
              <a:schemeClr val="bg1"/>
            </a:bgClr>
          </a:pattFill>
        </p:spPr>
        <p:txBody>
          <a:bodyPr anchor="ctr">
            <a:normAutofit/>
          </a:bodyPr>
          <a:lstStyle>
            <a:lvl1pPr marL="0" indent="0" algn="ctr">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40E10984-2053-4847-BFB5-BD70866FC0DC}"/>
              </a:ext>
            </a:extLst>
          </p:cNvPr>
          <p:cNvSpPr>
            <a:spLocks noGrp="1"/>
          </p:cNvSpPr>
          <p:nvPr>
            <p:ph type="title"/>
          </p:nvPr>
        </p:nvSpPr>
        <p:spPr>
          <a:xfrm>
            <a:off x="463462" y="1655472"/>
            <a:ext cx="2949575" cy="1600200"/>
          </a:xfrm>
          <a:prstGeom prst="rect">
            <a:avLst/>
          </a:prstGeom>
        </p:spPr>
        <p:txBody>
          <a:bodyPr anchor="b"/>
          <a:lstStyle>
            <a:lvl1pPr>
              <a:lnSpc>
                <a:spcPts val="2900"/>
              </a:lnSpc>
              <a:defRPr sz="32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D51C9AF4-0440-DF4B-9BAC-5C14C8CE1385}"/>
              </a:ext>
            </a:extLst>
          </p:cNvPr>
          <p:cNvSpPr>
            <a:spLocks noGrp="1"/>
          </p:cNvSpPr>
          <p:nvPr>
            <p:ph type="body" sz="half" idx="2"/>
          </p:nvPr>
        </p:nvSpPr>
        <p:spPr>
          <a:xfrm>
            <a:off x="463462" y="3602329"/>
            <a:ext cx="2949575" cy="230800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D9FBE79-1CC8-0340-B84F-6AB2402A0CE6}"/>
              </a:ext>
            </a:extLst>
          </p:cNvPr>
          <p:cNvSpPr>
            <a:spLocks noGrp="1"/>
          </p:cNvSpPr>
          <p:nvPr>
            <p:ph type="sldNum" sz="quarter" idx="4"/>
          </p:nvPr>
        </p:nvSpPr>
        <p:spPr>
          <a:xfrm>
            <a:off x="6604457" y="6287759"/>
            <a:ext cx="2219519" cy="265293"/>
          </a:xfrm>
          <a:prstGeom prst="rect">
            <a:avLst/>
          </a:prstGeom>
        </p:spPr>
        <p:txBody>
          <a:bodyPr vert="horz" lIns="91440" tIns="45720" rIns="91440" bIns="45720" rtlCol="0" anchor="ctr"/>
          <a:lstStyle>
            <a:lvl1pPr algn="r">
              <a:defRPr sz="800" b="0" i="0">
                <a:solidFill>
                  <a:schemeClr val="bg1"/>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pic>
        <p:nvPicPr>
          <p:cNvPr id="7" name="Picture 6">
            <a:extLst>
              <a:ext uri="{FF2B5EF4-FFF2-40B4-BE49-F238E27FC236}">
                <a16:creationId xmlns:a16="http://schemas.microsoft.com/office/drawing/2014/main" id="{D8644500-AD60-FC49-B213-2799CC3BEE1C}"/>
              </a:ext>
            </a:extLst>
          </p:cNvPr>
          <p:cNvPicPr>
            <a:picLocks noChangeAspect="1"/>
          </p:cNvPicPr>
          <p:nvPr userDrawn="1"/>
        </p:nvPicPr>
        <p:blipFill>
          <a:blip r:embed="rId2"/>
          <a:stretch>
            <a:fillRect/>
          </a:stretch>
        </p:blipFill>
        <p:spPr>
          <a:xfrm>
            <a:off x="3653083" y="5910338"/>
            <a:ext cx="569045" cy="661609"/>
          </a:xfrm>
          <a:prstGeom prst="rect">
            <a:avLst/>
          </a:prstGeom>
        </p:spPr>
      </p:pic>
    </p:spTree>
    <p:extLst>
      <p:ext uri="{BB962C8B-B14F-4D97-AF65-F5344CB8AC3E}">
        <p14:creationId xmlns:p14="http://schemas.microsoft.com/office/powerpoint/2010/main" val="3001218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4B21-EFBD-8549-BA33-A3E5FBCF7C9E}"/>
              </a:ext>
            </a:extLst>
          </p:cNvPr>
          <p:cNvSpPr>
            <a:spLocks noGrp="1"/>
          </p:cNvSpPr>
          <p:nvPr>
            <p:ph type="title" hasCustomPrompt="1"/>
          </p:nvPr>
        </p:nvSpPr>
        <p:spPr>
          <a:xfrm>
            <a:off x="247998" y="1959429"/>
            <a:ext cx="4057303" cy="2898711"/>
          </a:xfrm>
          <a:prstGeom prst="rect">
            <a:avLst/>
          </a:prstGeom>
        </p:spPr>
        <p:txBody>
          <a:bodyPr/>
          <a:lstStyle>
            <a:lvl1pPr>
              <a:lnSpc>
                <a:spcPts val="3720"/>
              </a:lnSpc>
              <a:defRPr sz="3600" b="1" i="0">
                <a:solidFill>
                  <a:schemeClr val="bg1"/>
                </a:solidFill>
                <a:latin typeface="Arial" panose="020B0604020202020204" pitchFamily="34" charset="0"/>
                <a:cs typeface="Arial" panose="020B0604020202020204" pitchFamily="34" charset="0"/>
              </a:defRPr>
            </a:lvl1pPr>
          </a:lstStyle>
          <a:p>
            <a:r>
              <a:rPr lang="en-US" dirty="0"/>
              <a:t>Presentation</a:t>
            </a:r>
            <a:br>
              <a:rPr lang="en-US" dirty="0"/>
            </a:br>
            <a:r>
              <a:rPr lang="en-US" dirty="0"/>
              <a:t>title here</a:t>
            </a:r>
            <a:br>
              <a:rPr lang="en-US" dirty="0"/>
            </a:br>
            <a:r>
              <a:rPr lang="en-US" dirty="0"/>
              <a:t>three lines</a:t>
            </a:r>
          </a:p>
        </p:txBody>
      </p:sp>
      <p:sp>
        <p:nvSpPr>
          <p:cNvPr id="9" name="Subtitle 2">
            <a:extLst>
              <a:ext uri="{FF2B5EF4-FFF2-40B4-BE49-F238E27FC236}">
                <a16:creationId xmlns:a16="http://schemas.microsoft.com/office/drawing/2014/main" id="{83DA5F8F-7DEB-E74E-83A0-D1651DFFA154}"/>
              </a:ext>
            </a:extLst>
          </p:cNvPr>
          <p:cNvSpPr>
            <a:spLocks noGrp="1"/>
          </p:cNvSpPr>
          <p:nvPr>
            <p:ph type="subTitle" idx="1" hasCustomPrompt="1"/>
          </p:nvPr>
        </p:nvSpPr>
        <p:spPr>
          <a:xfrm>
            <a:off x="247998" y="5404722"/>
            <a:ext cx="3003203" cy="440268"/>
          </a:xfrm>
          <a:prstGeom prst="rect">
            <a:avLst/>
          </a:prstGeom>
        </p:spPr>
        <p:txBody>
          <a:bodyPr/>
          <a:lstStyle>
            <a:lvl1pPr marL="0" indent="0" algn="l">
              <a:lnSpc>
                <a:spcPts val="1900"/>
              </a:lnSpc>
              <a:buNone/>
              <a:defRPr sz="1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 Date</a:t>
            </a:r>
          </a:p>
        </p:txBody>
      </p:sp>
      <p:sp>
        <p:nvSpPr>
          <p:cNvPr id="6" name="Content Placeholder 2">
            <a:extLst>
              <a:ext uri="{FF2B5EF4-FFF2-40B4-BE49-F238E27FC236}">
                <a16:creationId xmlns:a16="http://schemas.microsoft.com/office/drawing/2014/main" id="{694A2EEB-E472-AF40-94DC-DD0D8AD0BAC8}"/>
              </a:ext>
            </a:extLst>
          </p:cNvPr>
          <p:cNvSpPr>
            <a:spLocks noGrp="1"/>
          </p:cNvSpPr>
          <p:nvPr>
            <p:ph sz="half" idx="10" hasCustomPrompt="1"/>
          </p:nvPr>
        </p:nvSpPr>
        <p:spPr>
          <a:xfrm>
            <a:off x="4597403" y="2530627"/>
            <a:ext cx="3979039" cy="3833888"/>
          </a:xfrm>
          <a:prstGeom prst="rect">
            <a:avLst/>
          </a:prstGeom>
        </p:spPr>
        <p:txBody>
          <a:bodyPr/>
          <a:lstStyle>
            <a:lvl1pPr>
              <a:defRPr sz="2400" b="0" i="0">
                <a:solidFill>
                  <a:srgbClr val="404040"/>
                </a:solidFill>
                <a:latin typeface="Arial" panose="020B0604020202020204" pitchFamily="34" charset="0"/>
                <a:cs typeface="Arial" panose="020B0604020202020204" pitchFamily="34" charset="0"/>
              </a:defRPr>
            </a:lvl1pPr>
            <a:lvl2pPr>
              <a:defRPr sz="2200" b="0" i="0">
                <a:solidFill>
                  <a:srgbClr val="404040"/>
                </a:solidFill>
                <a:latin typeface="Arial" panose="020B0604020202020204" pitchFamily="34" charset="0"/>
                <a:cs typeface="Arial" panose="020B0604020202020204" pitchFamily="34" charset="0"/>
              </a:defRPr>
            </a:lvl2pPr>
            <a:lvl3pPr>
              <a:defRPr b="0" i="0">
                <a:solidFill>
                  <a:srgbClr val="404040"/>
                </a:solidFill>
                <a:latin typeface="Arial" panose="020B0604020202020204" pitchFamily="34" charset="0"/>
                <a:cs typeface="Arial" panose="020B0604020202020204" pitchFamily="34" charset="0"/>
              </a:defRPr>
            </a:lvl3pPr>
            <a:lvl4pPr>
              <a:defRPr b="0" i="0">
                <a:solidFill>
                  <a:schemeClr val="tx1">
                    <a:lumMod val="75000"/>
                    <a:lumOff val="25000"/>
                  </a:schemeClr>
                </a:solidFill>
                <a:latin typeface="Arial" panose="020B0604020202020204" pitchFamily="34" charset="0"/>
                <a:cs typeface="Arial" panose="020B0604020202020204" pitchFamily="34" charset="0"/>
              </a:defRPr>
            </a:lvl4pPr>
            <a:lvl5pPr>
              <a:defRPr sz="16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Edit Master text style</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44D1A144-0B68-B742-B30A-F49E1E717509}"/>
              </a:ext>
            </a:extLst>
          </p:cNvPr>
          <p:cNvSpPr>
            <a:spLocks noGrp="1"/>
          </p:cNvSpPr>
          <p:nvPr>
            <p:ph type="body" sz="half" idx="2"/>
          </p:nvPr>
        </p:nvSpPr>
        <p:spPr>
          <a:xfrm>
            <a:off x="4616005" y="1596980"/>
            <a:ext cx="3960436" cy="618187"/>
          </a:xfrm>
          <a:prstGeom prst="rect">
            <a:avLst/>
          </a:prstGeom>
        </p:spPr>
        <p:txBody>
          <a:bodyPr/>
          <a:lstStyle>
            <a:lvl1pPr marL="0" indent="0">
              <a:buNone/>
              <a:defRPr b="1" i="0">
                <a:solidFill>
                  <a:srgbClr val="404040"/>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8" name="Slide Number Placeholder 7">
            <a:extLst>
              <a:ext uri="{FF2B5EF4-FFF2-40B4-BE49-F238E27FC236}">
                <a16:creationId xmlns:a16="http://schemas.microsoft.com/office/drawing/2014/main" id="{A4568D5A-A558-0342-AEAE-4A979C395DC5}"/>
              </a:ext>
            </a:extLst>
          </p:cNvPr>
          <p:cNvSpPr>
            <a:spLocks noGrp="1"/>
          </p:cNvSpPr>
          <p:nvPr>
            <p:ph type="sldNum" sz="quarter" idx="11"/>
          </p:nvPr>
        </p:nvSpPr>
        <p:spPr>
          <a:xfrm>
            <a:off x="6736857" y="6364516"/>
            <a:ext cx="2219519" cy="242857"/>
          </a:xfrm>
          <a:prstGeom prst="rect">
            <a:avLst/>
          </a:prstGeom>
        </p:spPr>
        <p:txBody>
          <a:bodyPr/>
          <a:lstStyle>
            <a:lvl1pPr algn="r">
              <a:defRPr sz="900">
                <a:solidFill>
                  <a:schemeClr val="tx1">
                    <a:lumMod val="75000"/>
                    <a:lumOff val="25000"/>
                  </a:schemeClr>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184810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4BE54F09-E2C3-824A-9951-9238076D825E}"/>
              </a:ext>
            </a:extLst>
          </p:cNvPr>
          <p:cNvSpPr>
            <a:spLocks noGrp="1"/>
          </p:cNvSpPr>
          <p:nvPr>
            <p:ph type="pic" idx="1"/>
          </p:nvPr>
        </p:nvSpPr>
        <p:spPr>
          <a:xfrm>
            <a:off x="4394200" y="1060173"/>
            <a:ext cx="4749800" cy="5797827"/>
          </a:xfrm>
          <a:prstGeom prst="rect">
            <a:avLst/>
          </a:prstGeom>
          <a:pattFill prst="narHorz">
            <a:fgClr>
              <a:srgbClr val="B4C7E7"/>
            </a:fgClr>
            <a:bgClr>
              <a:schemeClr val="bg1"/>
            </a:bgClr>
          </a:pattFill>
        </p:spPr>
        <p:txBody>
          <a:bodyPr anchor="ctr">
            <a:normAutofit/>
          </a:bodyPr>
          <a:lstStyle>
            <a:lvl1pPr marL="0" indent="0" algn="ctr">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itle 1">
            <a:extLst>
              <a:ext uri="{FF2B5EF4-FFF2-40B4-BE49-F238E27FC236}">
                <a16:creationId xmlns:a16="http://schemas.microsoft.com/office/drawing/2014/main" id="{A8543AAF-0CC9-AD4B-BA7C-FBC6872896A5}"/>
              </a:ext>
            </a:extLst>
          </p:cNvPr>
          <p:cNvSpPr>
            <a:spLocks noGrp="1"/>
          </p:cNvSpPr>
          <p:nvPr>
            <p:ph type="title"/>
          </p:nvPr>
        </p:nvSpPr>
        <p:spPr>
          <a:xfrm>
            <a:off x="296283" y="1534709"/>
            <a:ext cx="2949575" cy="1600200"/>
          </a:xfrm>
          <a:prstGeom prst="rect">
            <a:avLst/>
          </a:prstGeom>
        </p:spPr>
        <p:txBody>
          <a:bodyPr anchor="b"/>
          <a:lstStyle>
            <a:lvl1pPr>
              <a:lnSpc>
                <a:spcPts val="2900"/>
              </a:lnSpc>
              <a:defRPr sz="32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Text Placeholder 3">
            <a:extLst>
              <a:ext uri="{FF2B5EF4-FFF2-40B4-BE49-F238E27FC236}">
                <a16:creationId xmlns:a16="http://schemas.microsoft.com/office/drawing/2014/main" id="{FD91F710-1E8F-CE46-96FE-77492D922883}"/>
              </a:ext>
            </a:extLst>
          </p:cNvPr>
          <p:cNvSpPr>
            <a:spLocks noGrp="1"/>
          </p:cNvSpPr>
          <p:nvPr>
            <p:ph type="body" sz="half" idx="2"/>
          </p:nvPr>
        </p:nvSpPr>
        <p:spPr>
          <a:xfrm>
            <a:off x="296283" y="3655611"/>
            <a:ext cx="2949575" cy="2213285"/>
          </a:xfrm>
          <a:prstGeom prst="rect">
            <a:avLst/>
          </a:prstGeom>
        </p:spPr>
        <p:txBody>
          <a:bodyPr/>
          <a:lstStyle>
            <a:lvl1pPr marL="0" indent="0">
              <a:buNone/>
              <a:defRPr sz="1400" b="0" i="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7">
            <a:extLst>
              <a:ext uri="{FF2B5EF4-FFF2-40B4-BE49-F238E27FC236}">
                <a16:creationId xmlns:a16="http://schemas.microsoft.com/office/drawing/2014/main" id="{E98754F9-A969-3B42-AC13-6FD87F48C52A}"/>
              </a:ext>
            </a:extLst>
          </p:cNvPr>
          <p:cNvSpPr>
            <a:spLocks noGrp="1"/>
          </p:cNvSpPr>
          <p:nvPr>
            <p:ph type="sldNum" sz="quarter" idx="10"/>
          </p:nvPr>
        </p:nvSpPr>
        <p:spPr>
          <a:xfrm>
            <a:off x="6628199" y="6335059"/>
            <a:ext cx="2219519" cy="222748"/>
          </a:xfrm>
          <a:prstGeom prst="rect">
            <a:avLst/>
          </a:prstGeom>
          <a:ln>
            <a:noFill/>
          </a:ln>
        </p:spPr>
        <p:txBody>
          <a:bodyPr/>
          <a:lstStyle>
            <a:lvl1pPr algn="r">
              <a:defRPr sz="900">
                <a:solidFill>
                  <a:schemeClr val="bg1"/>
                </a:solidFill>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3795467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EF6F49-B800-004C-B5EB-9BF868F7F7EE}"/>
              </a:ext>
            </a:extLst>
          </p:cNvPr>
          <p:cNvSpPr>
            <a:spLocks noGrp="1"/>
          </p:cNvSpPr>
          <p:nvPr>
            <p:ph type="title"/>
          </p:nvPr>
        </p:nvSpPr>
        <p:spPr>
          <a:xfrm>
            <a:off x="283582" y="1605057"/>
            <a:ext cx="3309625" cy="1057623"/>
          </a:xfrm>
          <a:prstGeom prst="rect">
            <a:avLst/>
          </a:prstGeom>
        </p:spPr>
        <p:txBody>
          <a:bodyPr anchor="b">
            <a:normAutofit/>
          </a:bodyPr>
          <a:lstStyle>
            <a:lvl1pPr>
              <a:lnSpc>
                <a:spcPts val="2500"/>
              </a:lnSpc>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5EA1AB5C-CAC4-E44B-A3BC-50E77517E55C}"/>
              </a:ext>
            </a:extLst>
          </p:cNvPr>
          <p:cNvSpPr>
            <a:spLocks noGrp="1"/>
          </p:cNvSpPr>
          <p:nvPr>
            <p:ph idx="1" hasCustomPrompt="1"/>
          </p:nvPr>
        </p:nvSpPr>
        <p:spPr>
          <a:xfrm>
            <a:off x="4684131" y="1784351"/>
            <a:ext cx="4061894" cy="4650316"/>
          </a:xfrm>
          <a:prstGeom prst="rect">
            <a:avLst/>
          </a:prstGeom>
        </p:spPr>
        <p:txBody>
          <a:bodyPr/>
          <a:lstStyle>
            <a:lvl1pPr marL="179388" indent="-171450">
              <a:tabLst/>
              <a:defRPr sz="2800" b="0" i="0">
                <a:solidFill>
                  <a:schemeClr val="tx1">
                    <a:lumMod val="75000"/>
                    <a:lumOff val="25000"/>
                  </a:schemeClr>
                </a:solidFill>
                <a:latin typeface="Arial" panose="020B0604020202020204" pitchFamily="34" charset="0"/>
                <a:cs typeface="Arial" panose="020B0604020202020204" pitchFamily="34" charset="0"/>
              </a:defRPr>
            </a:lvl1pPr>
            <a:lvl2pPr marL="406400" indent="-169863">
              <a:tabLst/>
              <a:defRPr sz="2400" b="0" i="0">
                <a:solidFill>
                  <a:schemeClr val="tx1">
                    <a:lumMod val="75000"/>
                    <a:lumOff val="25000"/>
                  </a:schemeClr>
                </a:solidFill>
                <a:latin typeface="Arial" panose="020B0604020202020204" pitchFamily="34" charset="0"/>
                <a:cs typeface="Arial" panose="020B0604020202020204" pitchFamily="34" charset="0"/>
              </a:defRPr>
            </a:lvl2pPr>
            <a:lvl3pPr marL="635000" indent="-171450">
              <a:tabLst/>
              <a:defRPr sz="2000" b="0" i="0">
                <a:solidFill>
                  <a:schemeClr val="tx1">
                    <a:lumMod val="75000"/>
                    <a:lumOff val="25000"/>
                  </a:schemeClr>
                </a:solidFill>
                <a:latin typeface="Arial" panose="020B0604020202020204" pitchFamily="34" charset="0"/>
                <a:cs typeface="Arial" panose="020B0604020202020204" pitchFamily="34" charset="0"/>
              </a:defRPr>
            </a:lvl3pPr>
            <a:lvl4pPr marL="862013" indent="-171450">
              <a:tabLst/>
              <a:defRPr sz="1600" b="0" i="0">
                <a:solidFill>
                  <a:schemeClr val="tx1">
                    <a:lumMod val="75000"/>
                    <a:lumOff val="25000"/>
                  </a:schemeClr>
                </a:solidFill>
                <a:latin typeface="Arial" panose="020B0604020202020204" pitchFamily="34" charset="0"/>
                <a:cs typeface="Arial" panose="020B0604020202020204" pitchFamily="34" charset="0"/>
              </a:defRPr>
            </a:lvl4pPr>
            <a:lvl5pPr marL="1031875" indent="-112713">
              <a:tabLst/>
              <a:defRPr sz="1200" b="0" i="0">
                <a:solidFill>
                  <a:schemeClr val="tx1">
                    <a:lumMod val="75000"/>
                    <a:lumOff val="25000"/>
                  </a:schemeClr>
                </a:solidFill>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1"/>
            <a:r>
              <a:rPr lang="en-US" dirty="0"/>
              <a:t>Edit Master text styles</a:t>
            </a:r>
          </a:p>
          <a:p>
            <a:pPr lvl="2"/>
            <a:r>
              <a:rPr lang="en-US" dirty="0"/>
              <a:t>Second level</a:t>
            </a:r>
          </a:p>
          <a:p>
            <a:pPr lvl="3"/>
            <a:r>
              <a:rPr lang="en-US" dirty="0"/>
              <a:t>Third level</a:t>
            </a:r>
          </a:p>
          <a:p>
            <a:pPr lvl="4"/>
            <a:r>
              <a:rPr lang="en-US" dirty="0"/>
              <a:t>Fourth level</a:t>
            </a:r>
          </a:p>
        </p:txBody>
      </p:sp>
      <p:sp>
        <p:nvSpPr>
          <p:cNvPr id="5" name="Text Placeholder 3">
            <a:extLst>
              <a:ext uri="{FF2B5EF4-FFF2-40B4-BE49-F238E27FC236}">
                <a16:creationId xmlns:a16="http://schemas.microsoft.com/office/drawing/2014/main" id="{B6A60A52-EFE6-F04B-93F0-58C6E7E4FEE7}"/>
              </a:ext>
            </a:extLst>
          </p:cNvPr>
          <p:cNvSpPr>
            <a:spLocks noGrp="1"/>
          </p:cNvSpPr>
          <p:nvPr>
            <p:ph type="body" sz="half" idx="2"/>
          </p:nvPr>
        </p:nvSpPr>
        <p:spPr>
          <a:xfrm>
            <a:off x="283581" y="3147390"/>
            <a:ext cx="2949575" cy="2661740"/>
          </a:xfrm>
          <a:prstGeom prst="rect">
            <a:avLst/>
          </a:prstGeom>
        </p:spPr>
        <p:txBody>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4">
            <a:extLst>
              <a:ext uri="{FF2B5EF4-FFF2-40B4-BE49-F238E27FC236}">
                <a16:creationId xmlns:a16="http://schemas.microsoft.com/office/drawing/2014/main" id="{F04113BD-828B-0847-8BE8-340714BD44A9}"/>
              </a:ext>
            </a:extLst>
          </p:cNvPr>
          <p:cNvSpPr>
            <a:spLocks noGrp="1"/>
          </p:cNvSpPr>
          <p:nvPr>
            <p:ph type="sldNum" sz="quarter" idx="10"/>
          </p:nvPr>
        </p:nvSpPr>
        <p:spPr>
          <a:xfrm>
            <a:off x="6640901" y="6349283"/>
            <a:ext cx="2219519" cy="243575"/>
          </a:xfrm>
          <a:prstGeom prst="rect">
            <a:avLst/>
          </a:prstGeom>
        </p:spPr>
        <p:txBody>
          <a:bodyPr/>
          <a:lstStyle>
            <a:lvl1pPr algn="r">
              <a:defRPr/>
            </a:lvl1pPr>
          </a:lstStyle>
          <a:p>
            <a:fld id="{975B3030-12A9-8B4C-BF31-16EBB4420CEB}" type="slidenum">
              <a:rPr lang="en-US" smtClean="0"/>
              <a:pPr/>
              <a:t>‹#›</a:t>
            </a:fld>
            <a:r>
              <a:rPr lang="en-US" dirty="0"/>
              <a:t> </a:t>
            </a:r>
          </a:p>
        </p:txBody>
      </p:sp>
    </p:spTree>
    <p:extLst>
      <p:ext uri="{BB962C8B-B14F-4D97-AF65-F5344CB8AC3E}">
        <p14:creationId xmlns:p14="http://schemas.microsoft.com/office/powerpoint/2010/main" val="210953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5F5DF-BDC4-4159-8EA5-2E422CEF93ED}"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FD8F0-92DB-4F1F-A89B-8A7241DD0888}" type="slidenum">
              <a:rPr lang="en-US" smtClean="0"/>
              <a:t>‹#›</a:t>
            </a:fld>
            <a:endParaRPr lang="en-US"/>
          </a:p>
        </p:txBody>
      </p:sp>
    </p:spTree>
    <p:extLst>
      <p:ext uri="{BB962C8B-B14F-4D97-AF65-F5344CB8AC3E}">
        <p14:creationId xmlns:p14="http://schemas.microsoft.com/office/powerpoint/2010/main" val="35209054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C0C6D4-24FD-904C-A899-DEDFA4A801BE}"/>
              </a:ext>
            </a:extLst>
          </p:cNvPr>
          <p:cNvSpPr>
            <a:spLocks noGrp="1"/>
          </p:cNvSpPr>
          <p:nvPr>
            <p:ph type="ctrTitle" hasCustomPrompt="1"/>
          </p:nvPr>
        </p:nvSpPr>
        <p:spPr>
          <a:xfrm>
            <a:off x="557285" y="1562780"/>
            <a:ext cx="5836298" cy="2405841"/>
          </a:xfrm>
          <a:prstGeom prst="rect">
            <a:avLst/>
          </a:prstGeom>
        </p:spPr>
        <p:txBody>
          <a:bodyPr anchor="b"/>
          <a:lstStyle>
            <a:lvl1pPr algn="l">
              <a:lnSpc>
                <a:spcPts val="3720"/>
              </a:lnSpc>
              <a:defRPr sz="4000" b="1" i="0">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Presentation</a:t>
            </a:r>
            <a:br>
              <a:rPr lang="en-US" dirty="0"/>
            </a:br>
            <a:r>
              <a:rPr lang="en-US" dirty="0"/>
              <a:t>title here</a:t>
            </a:r>
            <a:br>
              <a:rPr lang="en-US" dirty="0"/>
            </a:br>
            <a:r>
              <a:rPr lang="en-US" dirty="0"/>
              <a:t>three lines</a:t>
            </a:r>
          </a:p>
        </p:txBody>
      </p:sp>
      <p:sp>
        <p:nvSpPr>
          <p:cNvPr id="9" name="Subtitle 2">
            <a:extLst>
              <a:ext uri="{FF2B5EF4-FFF2-40B4-BE49-F238E27FC236}">
                <a16:creationId xmlns:a16="http://schemas.microsoft.com/office/drawing/2014/main" id="{12E9DCF4-D3A4-EC4D-A338-D5C45710B0CF}"/>
              </a:ext>
            </a:extLst>
          </p:cNvPr>
          <p:cNvSpPr>
            <a:spLocks noGrp="1"/>
          </p:cNvSpPr>
          <p:nvPr>
            <p:ph type="subTitle" idx="1" hasCustomPrompt="1"/>
          </p:nvPr>
        </p:nvSpPr>
        <p:spPr>
          <a:xfrm>
            <a:off x="557285" y="4958858"/>
            <a:ext cx="5836298" cy="635119"/>
          </a:xfrm>
          <a:prstGeom prst="rect">
            <a:avLst/>
          </a:prstGeom>
        </p:spPr>
        <p:txBody>
          <a:bodyPr/>
          <a:lstStyle>
            <a:lvl1pPr marL="0" indent="0" algn="l">
              <a:lnSpc>
                <a:spcPts val="1900"/>
              </a:lnSpc>
              <a:buNone/>
              <a:defRPr sz="2000" b="0" i="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 Date</a:t>
            </a:r>
          </a:p>
        </p:txBody>
      </p:sp>
      <p:sp>
        <p:nvSpPr>
          <p:cNvPr id="4" name="Slide Number Placeholder 5">
            <a:extLst>
              <a:ext uri="{FF2B5EF4-FFF2-40B4-BE49-F238E27FC236}">
                <a16:creationId xmlns:a16="http://schemas.microsoft.com/office/drawing/2014/main" id="{6C6B32FA-5750-3142-8E26-4D82EEED9DE9}"/>
              </a:ext>
            </a:extLst>
          </p:cNvPr>
          <p:cNvSpPr>
            <a:spLocks noGrp="1"/>
          </p:cNvSpPr>
          <p:nvPr>
            <p:ph type="sldNum" sz="quarter" idx="4"/>
          </p:nvPr>
        </p:nvSpPr>
        <p:spPr>
          <a:xfrm>
            <a:off x="6041422" y="6311666"/>
            <a:ext cx="2219519" cy="265293"/>
          </a:xfrm>
          <a:prstGeom prst="rect">
            <a:avLst/>
          </a:prstGeom>
        </p:spPr>
        <p:txBody>
          <a:bodyPr vert="horz" lIns="91440" tIns="45720" rIns="91440" bIns="45720" rtlCol="0" anchor="ctr"/>
          <a:lstStyle>
            <a:lvl1pPr algn="r">
              <a:defRPr sz="8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2405648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2C7997-1B34-E844-BCB6-A1C130252EDF}"/>
              </a:ext>
            </a:extLst>
          </p:cNvPr>
          <p:cNvSpPr>
            <a:spLocks noGrp="1"/>
          </p:cNvSpPr>
          <p:nvPr>
            <p:ph type="title"/>
          </p:nvPr>
        </p:nvSpPr>
        <p:spPr>
          <a:xfrm>
            <a:off x="536357" y="1756813"/>
            <a:ext cx="7395677" cy="764116"/>
          </a:xfrm>
          <a:prstGeom prst="rect">
            <a:avLst/>
          </a:prstGeom>
        </p:spPr>
        <p:txBody>
          <a:bodyPr/>
          <a:lstStyle>
            <a:lvl1pPr>
              <a:defRPr sz="3000" b="1" i="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5970AF60-D93B-0C42-AF4E-024D5DF2BE74}"/>
              </a:ext>
            </a:extLst>
          </p:cNvPr>
          <p:cNvSpPr>
            <a:spLocks noGrp="1"/>
          </p:cNvSpPr>
          <p:nvPr>
            <p:ph idx="1" hasCustomPrompt="1"/>
          </p:nvPr>
        </p:nvSpPr>
        <p:spPr>
          <a:xfrm>
            <a:off x="536357" y="2736829"/>
            <a:ext cx="7395677" cy="3051216"/>
          </a:xfrm>
          <a:prstGeom prst="rect">
            <a:avLst/>
          </a:prstGeom>
        </p:spPr>
        <p:txBody>
          <a:bodyPr/>
          <a:lstStyle>
            <a:lvl1pPr>
              <a:defRPr sz="2200" b="0" i="0">
                <a:solidFill>
                  <a:schemeClr val="tx1">
                    <a:lumMod val="75000"/>
                    <a:lumOff val="25000"/>
                  </a:schemeClr>
                </a:solidFill>
                <a:latin typeface="Arial" panose="020B0604020202020204" pitchFamily="34" charset="0"/>
                <a:cs typeface="Arial" panose="020B0604020202020204" pitchFamily="34" charset="0"/>
              </a:defRPr>
            </a:lvl1pPr>
            <a:lvl2pPr>
              <a:defRPr sz="2200" b="0" i="0">
                <a:solidFill>
                  <a:schemeClr val="tx1">
                    <a:lumMod val="75000"/>
                    <a:lumOff val="25000"/>
                  </a:schemeClr>
                </a:solidFill>
                <a:latin typeface="Arial" panose="020B0604020202020204" pitchFamily="34" charset="0"/>
                <a:cs typeface="Arial" panose="020B0604020202020204" pitchFamily="34" charset="0"/>
              </a:defRPr>
            </a:lvl2pPr>
            <a:lvl3pPr marL="635000" indent="-114300">
              <a:tabLst/>
              <a:defRPr sz="2000" b="0" i="0">
                <a:solidFill>
                  <a:schemeClr val="tx1">
                    <a:lumMod val="75000"/>
                    <a:lumOff val="25000"/>
                  </a:schemeClr>
                </a:solidFill>
                <a:latin typeface="Arial" panose="020B0604020202020204" pitchFamily="34" charset="0"/>
                <a:cs typeface="Arial" panose="020B0604020202020204" pitchFamily="34" charset="0"/>
              </a:defRPr>
            </a:lvl3pPr>
            <a:lvl4pPr marL="919163" indent="-114300">
              <a:tabLst/>
              <a:defRPr sz="1800" b="0" i="0">
                <a:solidFill>
                  <a:schemeClr val="tx1">
                    <a:lumMod val="75000"/>
                    <a:lumOff val="25000"/>
                  </a:schemeClr>
                </a:solidFill>
                <a:latin typeface="Arial" panose="020B0604020202020204" pitchFamily="34" charset="0"/>
                <a:cs typeface="Arial" panose="020B0604020202020204" pitchFamily="34" charset="0"/>
              </a:defRPr>
            </a:lvl4pPr>
            <a:lvl5pPr marL="1203325" indent="-114300">
              <a:tabLst/>
              <a:defRPr sz="16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2"/>
            <a:r>
              <a:rPr lang="en-US" dirty="0"/>
              <a:t>Second level</a:t>
            </a:r>
          </a:p>
          <a:p>
            <a:pPr lvl="3"/>
            <a:r>
              <a:rPr lang="en-US" dirty="0"/>
              <a:t>Third level</a:t>
            </a:r>
          </a:p>
          <a:p>
            <a:pPr lvl="4"/>
            <a:r>
              <a:rPr lang="en-US" dirty="0"/>
              <a:t>Fourth level</a:t>
            </a:r>
          </a:p>
        </p:txBody>
      </p:sp>
      <p:sp>
        <p:nvSpPr>
          <p:cNvPr id="4" name="Slide Number Placeholder 5">
            <a:extLst>
              <a:ext uri="{FF2B5EF4-FFF2-40B4-BE49-F238E27FC236}">
                <a16:creationId xmlns:a16="http://schemas.microsoft.com/office/drawing/2014/main" id="{EECC2C4A-181D-6C43-A22F-AED3FF1A9207}"/>
              </a:ext>
            </a:extLst>
          </p:cNvPr>
          <p:cNvSpPr>
            <a:spLocks noGrp="1"/>
          </p:cNvSpPr>
          <p:nvPr>
            <p:ph type="sldNum" sz="quarter" idx="4"/>
          </p:nvPr>
        </p:nvSpPr>
        <p:spPr>
          <a:xfrm>
            <a:off x="6041422" y="6311666"/>
            <a:ext cx="2219519" cy="265293"/>
          </a:xfrm>
          <a:prstGeom prst="rect">
            <a:avLst/>
          </a:prstGeom>
        </p:spPr>
        <p:txBody>
          <a:bodyPr vert="horz" lIns="91440" tIns="45720" rIns="91440" bIns="45720" rtlCol="0" anchor="ctr"/>
          <a:lstStyle>
            <a:lvl1pPr algn="r">
              <a:defRPr sz="8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1226220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575047-F689-914A-ACC2-616C3E323BF2}"/>
              </a:ext>
            </a:extLst>
          </p:cNvPr>
          <p:cNvSpPr>
            <a:spLocks noGrp="1"/>
          </p:cNvSpPr>
          <p:nvPr>
            <p:ph type="title"/>
          </p:nvPr>
        </p:nvSpPr>
        <p:spPr>
          <a:xfrm>
            <a:off x="507441" y="1723479"/>
            <a:ext cx="7377015" cy="535516"/>
          </a:xfrm>
          <a:prstGeom prst="rect">
            <a:avLst/>
          </a:prstGeom>
        </p:spPr>
        <p:txBody>
          <a:bodyPr/>
          <a:lstStyle>
            <a:lvl1pPr>
              <a:defRPr sz="3000" b="1" i="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8C84CD97-1036-7347-8979-0758641D1E9F}"/>
              </a:ext>
            </a:extLst>
          </p:cNvPr>
          <p:cNvSpPr>
            <a:spLocks noGrp="1"/>
          </p:cNvSpPr>
          <p:nvPr>
            <p:ph sz="half" idx="1"/>
          </p:nvPr>
        </p:nvSpPr>
        <p:spPr>
          <a:xfrm>
            <a:off x="507440" y="2841350"/>
            <a:ext cx="3465470" cy="3039497"/>
          </a:xfrm>
          <a:prstGeom prst="rect">
            <a:avLst/>
          </a:prstGeom>
        </p:spPr>
        <p:txBody>
          <a:bodyPr/>
          <a:lstStyle>
            <a:lvl1pPr>
              <a:defRPr sz="2400" b="0" i="0">
                <a:solidFill>
                  <a:schemeClr val="tx1">
                    <a:lumMod val="75000"/>
                    <a:lumOff val="25000"/>
                  </a:schemeClr>
                </a:solidFill>
                <a:latin typeface="Arial" panose="020B0604020202020204" pitchFamily="34" charset="0"/>
                <a:cs typeface="Arial" panose="020B0604020202020204" pitchFamily="34" charset="0"/>
              </a:defRPr>
            </a:lvl1pPr>
            <a:lvl2pPr>
              <a:defRPr sz="2200" b="0" i="0">
                <a:solidFill>
                  <a:schemeClr val="tx1">
                    <a:lumMod val="75000"/>
                    <a:lumOff val="25000"/>
                  </a:schemeClr>
                </a:solidFill>
                <a:latin typeface="Arial" panose="020B0604020202020204" pitchFamily="34" charset="0"/>
                <a:cs typeface="Arial" panose="020B0604020202020204" pitchFamily="34" charset="0"/>
              </a:defRPr>
            </a:lvl2pPr>
            <a:lvl3pPr>
              <a:defRPr b="0" i="0">
                <a:solidFill>
                  <a:schemeClr val="tx1">
                    <a:lumMod val="75000"/>
                    <a:lumOff val="25000"/>
                  </a:schemeClr>
                </a:solidFill>
                <a:latin typeface="Arial" panose="020B0604020202020204" pitchFamily="34" charset="0"/>
                <a:cs typeface="Arial" panose="020B0604020202020204" pitchFamily="34" charset="0"/>
              </a:defRPr>
            </a:lvl3pPr>
            <a:lvl4pPr>
              <a:defRPr b="0" i="0">
                <a:solidFill>
                  <a:schemeClr val="tx1">
                    <a:lumMod val="75000"/>
                    <a:lumOff val="25000"/>
                  </a:schemeClr>
                </a:solidFill>
                <a:latin typeface="Arial" panose="020B0604020202020204" pitchFamily="34" charset="0"/>
                <a:cs typeface="Arial" panose="020B0604020202020204" pitchFamily="34" charset="0"/>
              </a:defRPr>
            </a:lvl4pPr>
            <a:lvl5pPr>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a:extLst>
              <a:ext uri="{FF2B5EF4-FFF2-40B4-BE49-F238E27FC236}">
                <a16:creationId xmlns:a16="http://schemas.microsoft.com/office/drawing/2014/main" id="{BAB9821F-1BEB-3644-B5DB-559042E1C608}"/>
              </a:ext>
            </a:extLst>
          </p:cNvPr>
          <p:cNvSpPr>
            <a:spLocks noGrp="1"/>
          </p:cNvSpPr>
          <p:nvPr>
            <p:ph sz="half" idx="2"/>
          </p:nvPr>
        </p:nvSpPr>
        <p:spPr>
          <a:xfrm>
            <a:off x="4221797" y="2841350"/>
            <a:ext cx="3545348" cy="3039497"/>
          </a:xfrm>
          <a:prstGeom prst="rect">
            <a:avLst/>
          </a:prstGeom>
        </p:spPr>
        <p:txBody>
          <a:bodyPr/>
          <a:lstStyle>
            <a:lvl1pPr>
              <a:defRPr sz="2400" b="0" i="0">
                <a:solidFill>
                  <a:schemeClr val="tx1">
                    <a:lumMod val="75000"/>
                    <a:lumOff val="25000"/>
                  </a:schemeClr>
                </a:solidFill>
                <a:latin typeface="Arial" panose="020B0604020202020204" pitchFamily="34" charset="0"/>
                <a:cs typeface="Arial" panose="020B0604020202020204" pitchFamily="34" charset="0"/>
              </a:defRPr>
            </a:lvl1pPr>
            <a:lvl2pPr>
              <a:defRPr sz="2200" b="0" i="0">
                <a:solidFill>
                  <a:schemeClr val="tx1">
                    <a:lumMod val="75000"/>
                    <a:lumOff val="25000"/>
                  </a:schemeClr>
                </a:solidFill>
                <a:latin typeface="Arial" panose="020B0604020202020204" pitchFamily="34" charset="0"/>
                <a:cs typeface="Arial" panose="020B0604020202020204" pitchFamily="34" charset="0"/>
              </a:defRPr>
            </a:lvl2pPr>
            <a:lvl3pPr>
              <a:defRPr b="0" i="0">
                <a:solidFill>
                  <a:schemeClr val="tx1">
                    <a:lumMod val="75000"/>
                    <a:lumOff val="25000"/>
                  </a:schemeClr>
                </a:solidFill>
                <a:latin typeface="Arial" panose="020B0604020202020204" pitchFamily="34" charset="0"/>
                <a:cs typeface="Arial" panose="020B0604020202020204" pitchFamily="34" charset="0"/>
              </a:defRPr>
            </a:lvl3pPr>
            <a:lvl4pPr>
              <a:defRPr b="0" i="0">
                <a:solidFill>
                  <a:schemeClr val="tx1">
                    <a:lumMod val="75000"/>
                    <a:lumOff val="25000"/>
                  </a:schemeClr>
                </a:solidFill>
                <a:latin typeface="Arial" panose="020B0604020202020204" pitchFamily="34" charset="0"/>
                <a:cs typeface="Arial" panose="020B0604020202020204" pitchFamily="34" charset="0"/>
              </a:defRPr>
            </a:lvl4pPr>
            <a:lvl5pPr>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C5202E3-97F3-094C-872D-3E0B6C0BC6AA}"/>
              </a:ext>
            </a:extLst>
          </p:cNvPr>
          <p:cNvSpPr>
            <a:spLocks noGrp="1"/>
          </p:cNvSpPr>
          <p:nvPr>
            <p:ph type="sldNum" sz="quarter" idx="4"/>
          </p:nvPr>
        </p:nvSpPr>
        <p:spPr>
          <a:xfrm>
            <a:off x="6041422" y="6311666"/>
            <a:ext cx="2219519" cy="265293"/>
          </a:xfrm>
          <a:prstGeom prst="rect">
            <a:avLst/>
          </a:prstGeom>
        </p:spPr>
        <p:txBody>
          <a:bodyPr vert="horz" lIns="91440" tIns="45720" rIns="91440" bIns="45720" rtlCol="0" anchor="ctr"/>
          <a:lstStyle>
            <a:lvl1pPr algn="r">
              <a:defRPr sz="8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38585902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58E6755-3BCA-184D-BBDE-B1BA95BEF52D}"/>
              </a:ext>
            </a:extLst>
          </p:cNvPr>
          <p:cNvSpPr>
            <a:spLocks noGrp="1"/>
          </p:cNvSpPr>
          <p:nvPr>
            <p:ph type="ctrTitle" hasCustomPrompt="1"/>
          </p:nvPr>
        </p:nvSpPr>
        <p:spPr>
          <a:xfrm>
            <a:off x="459657" y="1696399"/>
            <a:ext cx="7410987" cy="2387600"/>
          </a:xfrm>
          <a:prstGeom prst="rect">
            <a:avLst/>
          </a:prstGeom>
        </p:spPr>
        <p:txBody>
          <a:bodyPr anchor="b"/>
          <a:lstStyle>
            <a:lvl1pPr algn="l">
              <a:lnSpc>
                <a:spcPts val="5300"/>
              </a:lnSpc>
              <a:defRPr sz="6000" b="1">
                <a:solidFill>
                  <a:schemeClr val="tx1">
                    <a:lumMod val="75000"/>
                    <a:lumOff val="25000"/>
                  </a:schemeClr>
                </a:solidFill>
                <a:latin typeface="Arial" panose="020B0604020202020204" pitchFamily="34" charset="0"/>
                <a:cs typeface="Arial" panose="020B0604020202020204" pitchFamily="34" charset="0"/>
              </a:defRPr>
            </a:lvl1pPr>
          </a:lstStyle>
          <a:p>
            <a:r>
              <a:rPr lang="en-US" dirty="0"/>
              <a:t>Click to edit</a:t>
            </a:r>
            <a:br>
              <a:rPr lang="en-US" dirty="0"/>
            </a:br>
            <a:r>
              <a:rPr lang="en-US" dirty="0"/>
              <a:t>Master title style</a:t>
            </a:r>
          </a:p>
        </p:txBody>
      </p:sp>
      <p:sp>
        <p:nvSpPr>
          <p:cNvPr id="5" name="Subtitle 2">
            <a:extLst>
              <a:ext uri="{FF2B5EF4-FFF2-40B4-BE49-F238E27FC236}">
                <a16:creationId xmlns:a16="http://schemas.microsoft.com/office/drawing/2014/main" id="{9A78F51F-EC08-434F-A471-857638049052}"/>
              </a:ext>
            </a:extLst>
          </p:cNvPr>
          <p:cNvSpPr>
            <a:spLocks noGrp="1"/>
          </p:cNvSpPr>
          <p:nvPr>
            <p:ph type="subTitle" idx="1"/>
          </p:nvPr>
        </p:nvSpPr>
        <p:spPr>
          <a:xfrm>
            <a:off x="459657" y="4513465"/>
            <a:ext cx="7410987" cy="1307619"/>
          </a:xfrm>
          <a:prstGeom prst="rect">
            <a:avLst/>
          </a:prstGeom>
        </p:spPr>
        <p:txBody>
          <a:bodyPr/>
          <a:lstStyle>
            <a:lvl1pPr marL="0" indent="0" algn="l">
              <a:buNone/>
              <a:defRPr sz="2400" b="0" i="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F572663D-EBE1-824C-863E-7AED803F74BC}"/>
              </a:ext>
            </a:extLst>
          </p:cNvPr>
          <p:cNvSpPr>
            <a:spLocks noGrp="1"/>
          </p:cNvSpPr>
          <p:nvPr>
            <p:ph type="sldNum" sz="quarter" idx="4"/>
          </p:nvPr>
        </p:nvSpPr>
        <p:spPr>
          <a:xfrm>
            <a:off x="6041422" y="6311666"/>
            <a:ext cx="2219519" cy="265293"/>
          </a:xfrm>
          <a:prstGeom prst="rect">
            <a:avLst/>
          </a:prstGeom>
        </p:spPr>
        <p:txBody>
          <a:bodyPr vert="horz" lIns="91440" tIns="45720" rIns="91440" bIns="45720" rtlCol="0" anchor="ctr"/>
          <a:lstStyle>
            <a:lvl1pPr algn="r">
              <a:defRPr sz="8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Tree>
    <p:extLst>
      <p:ext uri="{BB962C8B-B14F-4D97-AF65-F5344CB8AC3E}">
        <p14:creationId xmlns:p14="http://schemas.microsoft.com/office/powerpoint/2010/main" val="18528189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572663D-EBE1-824C-863E-7AED803F74BC}"/>
              </a:ext>
            </a:extLst>
          </p:cNvPr>
          <p:cNvSpPr>
            <a:spLocks noGrp="1"/>
          </p:cNvSpPr>
          <p:nvPr>
            <p:ph type="sldNum" sz="quarter" idx="4"/>
          </p:nvPr>
        </p:nvSpPr>
        <p:spPr>
          <a:xfrm>
            <a:off x="6041422" y="6311666"/>
            <a:ext cx="2219519" cy="265293"/>
          </a:xfrm>
          <a:prstGeom prst="rect">
            <a:avLst/>
          </a:prstGeom>
        </p:spPr>
        <p:txBody>
          <a:bodyPr vert="horz" lIns="91440" tIns="45720" rIns="91440" bIns="45720" rtlCol="0" anchor="ctr"/>
          <a:lstStyle>
            <a:lvl1pPr algn="r">
              <a:defRPr sz="8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sp>
        <p:nvSpPr>
          <p:cNvPr id="11" name="Title 1">
            <a:extLst>
              <a:ext uri="{FF2B5EF4-FFF2-40B4-BE49-F238E27FC236}">
                <a16:creationId xmlns:a16="http://schemas.microsoft.com/office/drawing/2014/main" id="{C946327D-49D3-FE4A-B217-84D764068D4E}"/>
              </a:ext>
            </a:extLst>
          </p:cNvPr>
          <p:cNvSpPr>
            <a:spLocks noGrp="1"/>
          </p:cNvSpPr>
          <p:nvPr>
            <p:ph type="title"/>
          </p:nvPr>
        </p:nvSpPr>
        <p:spPr>
          <a:xfrm>
            <a:off x="514284" y="1611909"/>
            <a:ext cx="7375427" cy="668433"/>
          </a:xfrm>
          <a:prstGeom prst="rect">
            <a:avLst/>
          </a:prstGeom>
        </p:spPr>
        <p:txBody>
          <a:bodyPr>
            <a:normAutofit/>
          </a:bodyPr>
          <a:lstStyle>
            <a:lvl1pPr>
              <a:lnSpc>
                <a:spcPts val="2300"/>
              </a:lnSpc>
              <a:defRPr sz="2400" b="1" i="0">
                <a:solidFill>
                  <a:schemeClr val="tx1">
                    <a:lumMod val="75000"/>
                    <a:lumOff val="25000"/>
                  </a:schemeClr>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Text Placeholder 2">
            <a:extLst>
              <a:ext uri="{FF2B5EF4-FFF2-40B4-BE49-F238E27FC236}">
                <a16:creationId xmlns:a16="http://schemas.microsoft.com/office/drawing/2014/main" id="{2B27040C-9284-1A4D-8C80-3610E1B1104D}"/>
              </a:ext>
            </a:extLst>
          </p:cNvPr>
          <p:cNvSpPr>
            <a:spLocks noGrp="1"/>
          </p:cNvSpPr>
          <p:nvPr>
            <p:ph type="body" idx="1"/>
          </p:nvPr>
        </p:nvSpPr>
        <p:spPr>
          <a:xfrm>
            <a:off x="514284" y="2463588"/>
            <a:ext cx="3355877" cy="668433"/>
          </a:xfrm>
          <a:prstGeom prst="rect">
            <a:avLst/>
          </a:prstGeom>
        </p:spPr>
        <p:txBody>
          <a:bodyPr anchor="b">
            <a:normAutofit/>
          </a:bodyPr>
          <a:lstStyle>
            <a:lvl1pPr marL="0" indent="0">
              <a:lnSpc>
                <a:spcPts val="1900"/>
              </a:lnSpc>
              <a:buNone/>
              <a:defRPr sz="2000" b="1" i="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5B2506A2-9DBB-BF4F-9D06-F2EF89147D1C}"/>
              </a:ext>
            </a:extLst>
          </p:cNvPr>
          <p:cNvSpPr>
            <a:spLocks noGrp="1"/>
          </p:cNvSpPr>
          <p:nvPr>
            <p:ph sz="half" idx="2" hasCustomPrompt="1"/>
          </p:nvPr>
        </p:nvSpPr>
        <p:spPr>
          <a:xfrm>
            <a:off x="514284" y="3289089"/>
            <a:ext cx="3355877" cy="2591759"/>
          </a:xfrm>
          <a:prstGeom prst="rect">
            <a:avLst/>
          </a:prstGeom>
        </p:spPr>
        <p:txBody>
          <a:bodyPr/>
          <a:lstStyle>
            <a:lvl1pPr>
              <a:defRPr sz="2200" b="0" i="0">
                <a:solidFill>
                  <a:schemeClr val="tx1">
                    <a:lumMod val="75000"/>
                    <a:lumOff val="25000"/>
                  </a:schemeClr>
                </a:solidFill>
                <a:latin typeface="Arial" panose="020B0604020202020204" pitchFamily="34" charset="0"/>
                <a:cs typeface="Arial" panose="020B0604020202020204" pitchFamily="34" charset="0"/>
              </a:defRPr>
            </a:lvl1pPr>
            <a:lvl2pPr>
              <a:defRPr sz="2000" b="0" i="0">
                <a:solidFill>
                  <a:schemeClr val="tx1">
                    <a:lumMod val="75000"/>
                    <a:lumOff val="25000"/>
                  </a:schemeClr>
                </a:solidFill>
                <a:latin typeface="Arial" panose="020B0604020202020204" pitchFamily="34" charset="0"/>
                <a:cs typeface="Arial" panose="020B0604020202020204" pitchFamily="34" charset="0"/>
              </a:defRPr>
            </a:lvl2pPr>
            <a:lvl3pPr>
              <a:defRPr sz="1800" b="0" i="0">
                <a:solidFill>
                  <a:schemeClr val="tx1">
                    <a:lumMod val="75000"/>
                    <a:lumOff val="25000"/>
                  </a:schemeClr>
                </a:solidFill>
                <a:latin typeface="Arial" panose="020B0604020202020204" pitchFamily="34" charset="0"/>
                <a:cs typeface="Arial" panose="020B0604020202020204" pitchFamily="34" charset="0"/>
              </a:defRPr>
            </a:lvl3pPr>
            <a:lvl4pPr>
              <a:defRPr sz="1600" b="0" i="0">
                <a:solidFill>
                  <a:schemeClr val="tx1">
                    <a:lumMod val="75000"/>
                    <a:lumOff val="25000"/>
                  </a:schemeClr>
                </a:solidFill>
                <a:latin typeface="Arial" panose="020B0604020202020204" pitchFamily="34" charset="0"/>
                <a:cs typeface="Arial" panose="020B0604020202020204" pitchFamily="34" charset="0"/>
              </a:defRPr>
            </a:lvl4pPr>
            <a:lvl5pPr>
              <a:defRPr sz="1400"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4">
            <a:extLst>
              <a:ext uri="{FF2B5EF4-FFF2-40B4-BE49-F238E27FC236}">
                <a16:creationId xmlns:a16="http://schemas.microsoft.com/office/drawing/2014/main" id="{C361859E-9736-F04A-9882-FCA32489FB49}"/>
              </a:ext>
            </a:extLst>
          </p:cNvPr>
          <p:cNvSpPr>
            <a:spLocks noGrp="1"/>
          </p:cNvSpPr>
          <p:nvPr>
            <p:ph type="body" sz="quarter" idx="3"/>
          </p:nvPr>
        </p:nvSpPr>
        <p:spPr>
          <a:xfrm>
            <a:off x="4238526" y="2463588"/>
            <a:ext cx="3357465" cy="668433"/>
          </a:xfrm>
          <a:prstGeom prst="rect">
            <a:avLst/>
          </a:prstGeom>
        </p:spPr>
        <p:txBody>
          <a:bodyPr anchor="b">
            <a:normAutofit/>
          </a:bodyPr>
          <a:lstStyle>
            <a:lvl1pPr marL="0" indent="0">
              <a:lnSpc>
                <a:spcPts val="1900"/>
              </a:lnSpc>
              <a:buNone/>
              <a:defRPr sz="2000" b="1" i="0">
                <a:solidFill>
                  <a:srgbClr val="40404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238FE633-6109-9F40-B2F0-302F3B2038D6}"/>
              </a:ext>
            </a:extLst>
          </p:cNvPr>
          <p:cNvSpPr>
            <a:spLocks noGrp="1"/>
          </p:cNvSpPr>
          <p:nvPr>
            <p:ph sz="quarter" idx="10" hasCustomPrompt="1"/>
          </p:nvPr>
        </p:nvSpPr>
        <p:spPr>
          <a:xfrm>
            <a:off x="4238526" y="3289089"/>
            <a:ext cx="3357465" cy="2591759"/>
          </a:xfrm>
          <a:prstGeom prst="rect">
            <a:avLst/>
          </a:prstGeom>
        </p:spPr>
        <p:txBody>
          <a:bodyPr/>
          <a:lstStyle>
            <a:lvl1pPr>
              <a:defRPr sz="2200" b="0" i="0">
                <a:solidFill>
                  <a:schemeClr val="tx1">
                    <a:lumMod val="75000"/>
                    <a:lumOff val="25000"/>
                  </a:schemeClr>
                </a:solidFill>
                <a:latin typeface="Arial" panose="020B0604020202020204" pitchFamily="34" charset="0"/>
                <a:cs typeface="Arial" panose="020B0604020202020204" pitchFamily="34" charset="0"/>
              </a:defRPr>
            </a:lvl1pPr>
            <a:lvl2pPr>
              <a:defRPr sz="2000" b="0" i="0">
                <a:solidFill>
                  <a:schemeClr val="tx1">
                    <a:lumMod val="75000"/>
                    <a:lumOff val="25000"/>
                  </a:schemeClr>
                </a:solidFill>
                <a:latin typeface="Arial" panose="020B0604020202020204" pitchFamily="34" charset="0"/>
                <a:cs typeface="Arial" panose="020B0604020202020204" pitchFamily="34" charset="0"/>
              </a:defRPr>
            </a:lvl2pPr>
            <a:lvl3pPr>
              <a:defRPr sz="1800" b="0" i="0">
                <a:solidFill>
                  <a:schemeClr val="tx1">
                    <a:lumMod val="75000"/>
                    <a:lumOff val="25000"/>
                  </a:schemeClr>
                </a:solidFill>
                <a:latin typeface="Arial" panose="020B0604020202020204" pitchFamily="34" charset="0"/>
                <a:cs typeface="Arial" panose="020B0604020202020204" pitchFamily="34" charset="0"/>
              </a:defRPr>
            </a:lvl3pPr>
            <a:lvl4pPr>
              <a:defRPr sz="1600" b="0" i="0">
                <a:solidFill>
                  <a:schemeClr val="tx1">
                    <a:lumMod val="75000"/>
                    <a:lumOff val="25000"/>
                  </a:schemeClr>
                </a:solidFill>
                <a:latin typeface="Arial" panose="020B0604020202020204" pitchFamily="34" charset="0"/>
                <a:cs typeface="Arial" panose="020B0604020202020204" pitchFamily="34" charset="0"/>
              </a:defRPr>
            </a:lvl4pPr>
            <a:lvl5pPr>
              <a:defRPr b="0" i="0">
                <a:solidFill>
                  <a:schemeClr val="tx1">
                    <a:lumMod val="75000"/>
                    <a:lumOff val="25000"/>
                  </a:schemeClr>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36009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5F5DF-BDC4-4159-8EA5-2E422CEF93ED}"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AFD8F0-92DB-4F1F-A89B-8A7241DD0888}" type="slidenum">
              <a:rPr lang="en-US" smtClean="0"/>
              <a:t>‹#›</a:t>
            </a:fld>
            <a:endParaRPr lang="en-US"/>
          </a:p>
        </p:txBody>
      </p:sp>
      <p:sp>
        <p:nvSpPr>
          <p:cNvPr id="6" name="Content Placeholder 5"/>
          <p:cNvSpPr>
            <a:spLocks noGrp="1"/>
          </p:cNvSpPr>
          <p:nvPr>
            <p:ph sz="quarter" idx="13"/>
          </p:nvPr>
        </p:nvSpPr>
        <p:spPr>
          <a:xfrm>
            <a:off x="533400" y="1752600"/>
            <a:ext cx="8077200" cy="4419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82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5605462"/>
            <a:ext cx="8305800" cy="566738"/>
          </a:xfrm>
        </p:spPr>
        <p:txBody>
          <a:bodyPr anchor="t"/>
          <a:lstStyle>
            <a:lvl1pPr algn="l">
              <a:defRPr sz="2000" b="1"/>
            </a:lvl1pPr>
          </a:lstStyle>
          <a:p>
            <a:r>
              <a:rPr lang="en-US" dirty="0"/>
              <a:t>Photo with caption</a:t>
            </a:r>
          </a:p>
        </p:txBody>
      </p:sp>
      <p:sp>
        <p:nvSpPr>
          <p:cNvPr id="3" name="Picture Placeholder 2"/>
          <p:cNvSpPr>
            <a:spLocks noGrp="1"/>
          </p:cNvSpPr>
          <p:nvPr>
            <p:ph type="pic" idx="1"/>
          </p:nvPr>
        </p:nvSpPr>
        <p:spPr>
          <a:xfrm>
            <a:off x="329426" y="1524000"/>
            <a:ext cx="8281174" cy="3886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F125F5DF-BDC4-4159-8EA5-2E422CEF93ED}"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AFD8F0-92DB-4F1F-A89B-8A7241DD0888}" type="slidenum">
              <a:rPr lang="en-US" smtClean="0"/>
              <a:t>‹#›</a:t>
            </a:fld>
            <a:endParaRPr lang="en-US"/>
          </a:p>
        </p:txBody>
      </p:sp>
    </p:spTree>
    <p:extLst>
      <p:ext uri="{BB962C8B-B14F-4D97-AF65-F5344CB8AC3E}">
        <p14:creationId xmlns:p14="http://schemas.microsoft.com/office/powerpoint/2010/main" val="102295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2E82109A-3A10-A444-ABDE-302C76738B90}"/>
              </a:ext>
            </a:extLst>
          </p:cNvPr>
          <p:cNvSpPr>
            <a:spLocks noGrp="1"/>
          </p:cNvSpPr>
          <p:nvPr>
            <p:ph type="pic" idx="1"/>
          </p:nvPr>
        </p:nvSpPr>
        <p:spPr>
          <a:xfrm>
            <a:off x="4545586" y="1060175"/>
            <a:ext cx="4598414" cy="5797827"/>
          </a:xfrm>
          <a:prstGeom prst="rect">
            <a:avLst/>
          </a:prstGeom>
          <a:pattFill prst="narHorz">
            <a:fgClr>
              <a:srgbClr val="B4C7E7"/>
            </a:fgClr>
            <a:bgClr>
              <a:schemeClr val="bg1"/>
            </a:bgClr>
          </a:pattFill>
        </p:spPr>
        <p:txBody>
          <a:bodyPr anchor="ctr">
            <a:normAutofit/>
          </a:bodyPr>
          <a:lstStyle>
            <a:lvl1pPr marL="0" indent="0" algn="ctr">
              <a:buNone/>
              <a:defRPr sz="1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B457FB0D-D268-2648-9061-48C813EBCD87}"/>
              </a:ext>
            </a:extLst>
          </p:cNvPr>
          <p:cNvSpPr>
            <a:spLocks noGrp="1"/>
          </p:cNvSpPr>
          <p:nvPr>
            <p:ph type="title"/>
          </p:nvPr>
        </p:nvSpPr>
        <p:spPr>
          <a:xfrm>
            <a:off x="1274183" y="1715104"/>
            <a:ext cx="2949575" cy="1600200"/>
          </a:xfrm>
          <a:prstGeom prst="rect">
            <a:avLst/>
          </a:prstGeom>
        </p:spPr>
        <p:txBody>
          <a:bodyPr anchor="b"/>
          <a:lstStyle>
            <a:lvl1pPr>
              <a:lnSpc>
                <a:spcPts val="2900"/>
              </a:lnSpc>
              <a:defRPr sz="3200">
                <a:solidFill>
                  <a:schemeClr val="tx1">
                    <a:lumMod val="75000"/>
                    <a:lumOff val="25000"/>
                  </a:schemeClr>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5530B2C-7580-1949-8D90-9598FD7827F0}"/>
              </a:ext>
            </a:extLst>
          </p:cNvPr>
          <p:cNvSpPr>
            <a:spLocks noGrp="1"/>
          </p:cNvSpPr>
          <p:nvPr>
            <p:ph type="body" sz="half" idx="2"/>
          </p:nvPr>
        </p:nvSpPr>
        <p:spPr>
          <a:xfrm>
            <a:off x="1274183" y="3741057"/>
            <a:ext cx="2949575" cy="1203476"/>
          </a:xfrm>
          <a:prstGeom prst="rect">
            <a:avLst/>
          </a:prstGeom>
        </p:spPr>
        <p:txBody>
          <a:bodyPr/>
          <a:lstStyle>
            <a:lvl1pPr marL="0" indent="0">
              <a:buNone/>
              <a:defRPr sz="16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5">
            <a:extLst>
              <a:ext uri="{FF2B5EF4-FFF2-40B4-BE49-F238E27FC236}">
                <a16:creationId xmlns:a16="http://schemas.microsoft.com/office/drawing/2014/main" id="{9BEDFEEF-3060-1341-AE0A-1B4816266513}"/>
              </a:ext>
            </a:extLst>
          </p:cNvPr>
          <p:cNvSpPr>
            <a:spLocks noGrp="1"/>
          </p:cNvSpPr>
          <p:nvPr>
            <p:ph type="sldNum" sz="quarter" idx="4"/>
          </p:nvPr>
        </p:nvSpPr>
        <p:spPr>
          <a:xfrm>
            <a:off x="6695846" y="6287759"/>
            <a:ext cx="2219519" cy="265293"/>
          </a:xfrm>
          <a:prstGeom prst="rect">
            <a:avLst/>
          </a:prstGeom>
        </p:spPr>
        <p:txBody>
          <a:bodyPr vert="horz" lIns="91440" tIns="45720" rIns="91440" bIns="45720" rtlCol="0" anchor="ctr"/>
          <a:lstStyle>
            <a:lvl1pPr algn="r">
              <a:defRPr sz="800" b="0" i="0">
                <a:solidFill>
                  <a:schemeClr val="bg1"/>
                </a:solidFill>
                <a:latin typeface="Arial" panose="020B0604020202020204" pitchFamily="34" charset="0"/>
                <a:cs typeface="Arial" panose="020B0604020202020204" pitchFamily="34" charset="0"/>
              </a:defRPr>
            </a:lvl1pPr>
          </a:lstStyle>
          <a:p>
            <a:fld id="{8AE9DC75-5733-4E3E-A23B-85787421414D}" type="slidenum">
              <a:rPr lang="en-US" smtClean="0"/>
              <a:t>‹#›</a:t>
            </a:fld>
            <a:endParaRPr lang="en-US"/>
          </a:p>
        </p:txBody>
      </p:sp>
    </p:spTree>
    <p:extLst>
      <p:ext uri="{BB962C8B-B14F-4D97-AF65-F5344CB8AC3E}">
        <p14:creationId xmlns:p14="http://schemas.microsoft.com/office/powerpoint/2010/main" val="2720390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FC20-22D3-4C4C-AAB1-BC2EE74F1FC5}"/>
              </a:ext>
            </a:extLst>
          </p:cNvPr>
          <p:cNvSpPr>
            <a:spLocks noGrp="1"/>
          </p:cNvSpPr>
          <p:nvPr>
            <p:ph type="ctrTitle" hasCustomPrompt="1"/>
          </p:nvPr>
        </p:nvSpPr>
        <p:spPr>
          <a:xfrm>
            <a:off x="1266481" y="1542247"/>
            <a:ext cx="7410987" cy="2387600"/>
          </a:xfrm>
          <a:prstGeom prst="rect">
            <a:avLst/>
          </a:prstGeom>
        </p:spPr>
        <p:txBody>
          <a:bodyPr anchor="b"/>
          <a:lstStyle>
            <a:lvl1pPr algn="l">
              <a:lnSpc>
                <a:spcPts val="5300"/>
              </a:lnSpc>
              <a:defRPr sz="6000"/>
            </a:lvl1pPr>
          </a:lstStyle>
          <a:p>
            <a:r>
              <a:rPr lang="en-US" dirty="0"/>
              <a:t>Click to edit</a:t>
            </a:r>
            <a:br>
              <a:rPr lang="en-US" dirty="0"/>
            </a:br>
            <a:r>
              <a:rPr lang="en-US" dirty="0"/>
              <a:t>Master title style</a:t>
            </a:r>
          </a:p>
        </p:txBody>
      </p:sp>
      <p:sp>
        <p:nvSpPr>
          <p:cNvPr id="3" name="Subtitle 2">
            <a:extLst>
              <a:ext uri="{FF2B5EF4-FFF2-40B4-BE49-F238E27FC236}">
                <a16:creationId xmlns:a16="http://schemas.microsoft.com/office/drawing/2014/main" id="{B33298B0-203D-3841-8A49-369D4B620CC4}"/>
              </a:ext>
            </a:extLst>
          </p:cNvPr>
          <p:cNvSpPr>
            <a:spLocks noGrp="1"/>
          </p:cNvSpPr>
          <p:nvPr>
            <p:ph type="subTitle" idx="1"/>
          </p:nvPr>
        </p:nvSpPr>
        <p:spPr>
          <a:xfrm>
            <a:off x="1266481" y="4022981"/>
            <a:ext cx="7410987" cy="1655233"/>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ED871673-F293-1C45-88DC-F92A1F16E51B}"/>
              </a:ext>
            </a:extLst>
          </p:cNvPr>
          <p:cNvSpPr>
            <a:spLocks noGrp="1"/>
          </p:cNvSpPr>
          <p:nvPr>
            <p:ph type="sldNum" sz="quarter" idx="4"/>
          </p:nvPr>
        </p:nvSpPr>
        <p:spPr>
          <a:xfrm>
            <a:off x="6041422" y="6287759"/>
            <a:ext cx="2219519" cy="265293"/>
          </a:xfrm>
          <a:prstGeom prst="rect">
            <a:avLst/>
          </a:prstGeom>
        </p:spPr>
        <p:txBody>
          <a:bodyPr vert="horz" lIns="91440" tIns="45720" rIns="91440" bIns="45720" rtlCol="0" anchor="ctr"/>
          <a:lstStyle>
            <a:lvl1pPr algn="r">
              <a:defRPr sz="800" b="0" i="0">
                <a:solidFill>
                  <a:schemeClr val="tx1">
                    <a:lumMod val="75000"/>
                    <a:lumOff val="25000"/>
                  </a:schemeClr>
                </a:solidFill>
                <a:latin typeface="Arial" panose="020B0604020202020204" pitchFamily="34" charset="0"/>
                <a:cs typeface="Arial" panose="020B0604020202020204" pitchFamily="34" charset="0"/>
              </a:defRPr>
            </a:lvl1pPr>
          </a:lstStyle>
          <a:p>
            <a:fld id="{8AE9DC75-5733-4E3E-A23B-85787421414D}" type="slidenum">
              <a:rPr lang="en-US" smtClean="0"/>
              <a:t>‹#›</a:t>
            </a:fld>
            <a:endParaRPr lang="en-US"/>
          </a:p>
        </p:txBody>
      </p:sp>
    </p:spTree>
    <p:extLst>
      <p:ext uri="{BB962C8B-B14F-4D97-AF65-F5344CB8AC3E}">
        <p14:creationId xmlns:p14="http://schemas.microsoft.com/office/powerpoint/2010/main" val="405133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D5F4F30-125C-2F4C-90FD-EC4805547068}"/>
              </a:ext>
            </a:extLst>
          </p:cNvPr>
          <p:cNvSpPr>
            <a:spLocks noGrp="1"/>
          </p:cNvSpPr>
          <p:nvPr>
            <p:ph type="sldNum" sz="quarter" idx="10"/>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1004547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3A56-1764-0242-9B15-AB23C6A2459C}"/>
              </a:ext>
            </a:extLst>
          </p:cNvPr>
          <p:cNvSpPr>
            <a:spLocks noGrp="1"/>
          </p:cNvSpPr>
          <p:nvPr>
            <p:ph type="title"/>
          </p:nvPr>
        </p:nvSpPr>
        <p:spPr>
          <a:xfrm>
            <a:off x="1281792" y="1571282"/>
            <a:ext cx="7395677" cy="764116"/>
          </a:xfrm>
          <a:prstGeom prst="rect">
            <a:avLst/>
          </a:prstGeo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0FA3DB-35E2-2E4D-AFF7-DAFD749884CB}"/>
              </a:ext>
            </a:extLst>
          </p:cNvPr>
          <p:cNvSpPr>
            <a:spLocks noGrp="1"/>
          </p:cNvSpPr>
          <p:nvPr>
            <p:ph idx="1"/>
          </p:nvPr>
        </p:nvSpPr>
        <p:spPr>
          <a:xfrm>
            <a:off x="1281792" y="2551299"/>
            <a:ext cx="7395677" cy="3051216"/>
          </a:xfrm>
          <a:prstGeom prst="rect">
            <a:avLst/>
          </a:prstGeom>
        </p:spPr>
        <p:txBody>
          <a:bodyPr/>
          <a:lstStyle>
            <a:lvl1pPr>
              <a:defRPr>
                <a:solidFill>
                  <a:schemeClr val="tx1">
                    <a:lumMod val="75000"/>
                    <a:lumOff val="25000"/>
                  </a:schemeClr>
                </a:solidFill>
              </a:defRPr>
            </a:lvl1pPr>
            <a:lvl2pPr>
              <a:defRPr sz="1300">
                <a:solidFill>
                  <a:schemeClr val="tx1">
                    <a:lumMod val="75000"/>
                    <a:lumOff val="25000"/>
                  </a:schemeClr>
                </a:solidFill>
              </a:defRPr>
            </a:lvl2pPr>
            <a:lvl3pPr marL="635000" indent="-114300">
              <a:tabLst/>
              <a:defRPr sz="1200">
                <a:solidFill>
                  <a:schemeClr val="tx1">
                    <a:lumMod val="75000"/>
                    <a:lumOff val="25000"/>
                  </a:schemeClr>
                </a:solidFill>
              </a:defRPr>
            </a:lvl3pPr>
            <a:lvl4pPr marL="919163" indent="-114300">
              <a:tabLst/>
              <a:defRPr sz="1100">
                <a:solidFill>
                  <a:schemeClr val="tx1">
                    <a:lumMod val="75000"/>
                    <a:lumOff val="25000"/>
                  </a:schemeClr>
                </a:solidFill>
              </a:defRPr>
            </a:lvl4pPr>
            <a:lvl5pPr marL="1203325" indent="-114300">
              <a:tabLst/>
              <a:defRPr sz="1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4C392A5-CDE9-5B4D-8E6E-D9F76FBE470E}"/>
              </a:ext>
            </a:extLst>
          </p:cNvPr>
          <p:cNvSpPr>
            <a:spLocks noGrp="1"/>
          </p:cNvSpPr>
          <p:nvPr>
            <p:ph type="sldNum" sz="quarter" idx="10"/>
          </p:nvPr>
        </p:nvSpPr>
        <p:spPr/>
        <p:txBody>
          <a:bodyPr/>
          <a:lstStyle/>
          <a:p>
            <a:fld id="{8AE9DC75-5733-4E3E-A23B-85787421414D}" type="slidenum">
              <a:rPr lang="en-US" smtClean="0"/>
              <a:t>‹#›</a:t>
            </a:fld>
            <a:endParaRPr lang="en-US"/>
          </a:p>
        </p:txBody>
      </p:sp>
    </p:spTree>
    <p:extLst>
      <p:ext uri="{BB962C8B-B14F-4D97-AF65-F5344CB8AC3E}">
        <p14:creationId xmlns:p14="http://schemas.microsoft.com/office/powerpoint/2010/main" val="2199867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1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8.xml"/><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6.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6.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5.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6.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2.xml"/><Relationship Id="rId7" Type="http://schemas.openxmlformats.org/officeDocument/2006/relationships/image" Target="../media/image8.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71600"/>
            <a:ext cx="8229600" cy="4724400"/>
          </a:xfrm>
          <a:prstGeom prst="rect">
            <a:avLst/>
          </a:prstGeom>
        </p:spPr>
        <p:txBody>
          <a:bodyPr vert="horz" lIns="91440" tIns="45720" rIns="91440" bIns="45720" rtlCol="0" anchor="ctr">
            <a:normAutofit/>
          </a:bodyPr>
          <a:lstStyle/>
          <a:p>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5F5DF-BDC4-4159-8EA5-2E422CEF93ED}" type="datetimeFigureOut">
              <a:rPr lang="en-US" smtClean="0"/>
              <a:t>10/30/2023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FD8F0-92DB-4F1F-A89B-8A7241DD0888}" type="slidenum">
              <a:rPr lang="en-US" smtClean="0"/>
              <a:t>‹#›</a:t>
            </a:fld>
            <a:endParaRPr lang="en-US"/>
          </a:p>
        </p:txBody>
      </p:sp>
      <p:sp>
        <p:nvSpPr>
          <p:cNvPr id="7" name="Rectangle 6"/>
          <p:cNvSpPr/>
          <p:nvPr userDrawn="1"/>
        </p:nvSpPr>
        <p:spPr>
          <a:xfrm>
            <a:off x="0" y="838200"/>
            <a:ext cx="9144000" cy="685800"/>
          </a:xfrm>
          <a:prstGeom prst="rect">
            <a:avLst/>
          </a:prstGeom>
          <a:gradFill>
            <a:gsLst>
              <a:gs pos="0">
                <a:schemeClr val="tx2">
                  <a:lumMod val="50000"/>
                </a:schemeClr>
              </a:gs>
              <a:gs pos="0">
                <a:srgbClr val="66008F"/>
              </a:gs>
              <a:gs pos="0">
                <a:srgbClr val="BA0066"/>
              </a:gs>
              <a:gs pos="0">
                <a:schemeClr val="tx2">
                  <a:lumMod val="50000"/>
                </a:schemeClr>
              </a:gs>
              <a:gs pos="38000">
                <a:schemeClr val="tx2">
                  <a:lumMod val="55000"/>
                </a:schemeClr>
              </a:gs>
              <a:gs pos="100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998047" y="30509"/>
            <a:ext cx="1145953" cy="700982"/>
          </a:xfrm>
          <a:prstGeom prst="rect">
            <a:avLst/>
          </a:prstGeom>
        </p:spPr>
      </p:pic>
      <p:cxnSp>
        <p:nvCxnSpPr>
          <p:cNvPr id="10" name="Straight Connector 9"/>
          <p:cNvCxnSpPr/>
          <p:nvPr userDrawn="1"/>
        </p:nvCxnSpPr>
        <p:spPr>
          <a:xfrm>
            <a:off x="0" y="838200"/>
            <a:ext cx="9144000" cy="0"/>
          </a:xfrm>
          <a:prstGeom prst="line">
            <a:avLst/>
          </a:prstGeom>
          <a:ln>
            <a:solidFill>
              <a:srgbClr val="C90311"/>
            </a:solidFill>
          </a:ln>
        </p:spPr>
        <p:style>
          <a:lnRef idx="3">
            <a:schemeClr val="accent2"/>
          </a:lnRef>
          <a:fillRef idx="0">
            <a:schemeClr val="accent2"/>
          </a:fillRef>
          <a:effectRef idx="2">
            <a:schemeClr val="accent2"/>
          </a:effectRef>
          <a:fontRef idx="minor">
            <a:schemeClr val="tx1"/>
          </a:fontRef>
        </p:style>
      </p:cxn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592063" y="85313"/>
            <a:ext cx="1393751" cy="603700"/>
          </a:xfrm>
          <a:prstGeom prst="rect">
            <a:avLst/>
          </a:prstGeom>
        </p:spPr>
      </p:pic>
      <p:pic>
        <p:nvPicPr>
          <p:cNvPr id="12" name="Picture 1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22412"/>
            <a:ext cx="923925" cy="819150"/>
          </a:xfrm>
          <a:prstGeom prst="rect">
            <a:avLst/>
          </a:prstGeom>
        </p:spPr>
      </p:pic>
      <p:sp>
        <p:nvSpPr>
          <p:cNvPr id="13" name="TextBox 12"/>
          <p:cNvSpPr txBox="1"/>
          <p:nvPr userDrawn="1"/>
        </p:nvSpPr>
        <p:spPr>
          <a:xfrm>
            <a:off x="990600" y="54114"/>
            <a:ext cx="4038600" cy="707886"/>
          </a:xfrm>
          <a:prstGeom prst="rect">
            <a:avLst/>
          </a:prstGeom>
          <a:noFill/>
        </p:spPr>
        <p:txBody>
          <a:bodyPr wrap="square" rtlCol="0">
            <a:spAutoFit/>
          </a:bodyPr>
          <a:lstStyle/>
          <a:p>
            <a:r>
              <a:rPr lang="en-US" sz="2000" b="1" dirty="0"/>
              <a:t>North Carolina</a:t>
            </a:r>
            <a:br>
              <a:rPr lang="en-US" sz="2000" b="1" dirty="0"/>
            </a:br>
            <a:r>
              <a:rPr lang="en-US" sz="2000" b="1" dirty="0"/>
              <a:t>Emergency Management</a:t>
            </a:r>
          </a:p>
        </p:txBody>
      </p:sp>
    </p:spTree>
    <p:extLst>
      <p:ext uri="{BB962C8B-B14F-4D97-AF65-F5344CB8AC3E}">
        <p14:creationId xmlns:p14="http://schemas.microsoft.com/office/powerpoint/2010/main" val="2599091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5" r:id="rId4"/>
    <p:sldLayoutId id="2147483667" r:id="rId5"/>
    <p:sldLayoutId id="2147483700" r:id="rId6"/>
  </p:sldLayoutIdLst>
  <p:txStyles>
    <p:titleStyle>
      <a:lvl1pPr algn="ctr" defTabSz="914400" rtl="0" eaLnBrk="1" latinLnBrk="0" hangingPunct="1">
        <a:spcBef>
          <a:spcPct val="0"/>
        </a:spcBef>
        <a:buNone/>
        <a:defRPr sz="4400" b="1" i="0" kern="1200" baseline="0">
          <a:solidFill>
            <a:schemeClr val="tx1">
              <a:lumMod val="75000"/>
              <a:lumOff val="25000"/>
            </a:schemeClr>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DA0059-4078-2549-8779-D32EBED0C93F}"/>
              </a:ext>
            </a:extLst>
          </p:cNvPr>
          <p:cNvSpPr>
            <a:spLocks noGrp="1"/>
          </p:cNvSpPr>
          <p:nvPr>
            <p:ph type="body" idx="1"/>
          </p:nvPr>
        </p:nvSpPr>
        <p:spPr>
          <a:xfrm>
            <a:off x="1281792" y="2635562"/>
            <a:ext cx="7395677" cy="36055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F73B2E5-7648-9146-9B5C-90123BA8DF65}"/>
              </a:ext>
            </a:extLst>
          </p:cNvPr>
          <p:cNvSpPr>
            <a:spLocks noGrp="1"/>
          </p:cNvSpPr>
          <p:nvPr>
            <p:ph type="sldNum" sz="quarter" idx="4"/>
          </p:nvPr>
        </p:nvSpPr>
        <p:spPr>
          <a:xfrm>
            <a:off x="6041422" y="6287759"/>
            <a:ext cx="2219519" cy="265293"/>
          </a:xfrm>
          <a:prstGeom prst="rect">
            <a:avLst/>
          </a:prstGeom>
        </p:spPr>
        <p:txBody>
          <a:bodyPr vert="horz" lIns="91440" tIns="45720" rIns="91440" bIns="45720" rtlCol="0" anchor="ctr"/>
          <a:lstStyle>
            <a:lvl1pPr algn="r">
              <a:defRPr sz="800" b="0" i="0">
                <a:solidFill>
                  <a:schemeClr val="tx1">
                    <a:lumMod val="75000"/>
                    <a:lumOff val="25000"/>
                  </a:schemeClr>
                </a:solidFill>
                <a:latin typeface="Arial" panose="020B0604020202020204" pitchFamily="34" charset="0"/>
                <a:cs typeface="Arial" panose="020B0604020202020204" pitchFamily="34" charset="0"/>
              </a:defRPr>
            </a:lvl1pPr>
          </a:lstStyle>
          <a:p>
            <a:fld id="{8AE9DC75-5733-4E3E-A23B-85787421414D}" type="slidenum">
              <a:rPr lang="en-US" smtClean="0"/>
              <a:t>‹#›</a:t>
            </a:fld>
            <a:endParaRPr lang="en-US"/>
          </a:p>
        </p:txBody>
      </p:sp>
      <p:sp>
        <p:nvSpPr>
          <p:cNvPr id="15" name="Title Placeholder 14">
            <a:extLst>
              <a:ext uri="{FF2B5EF4-FFF2-40B4-BE49-F238E27FC236}">
                <a16:creationId xmlns:a16="http://schemas.microsoft.com/office/drawing/2014/main" id="{AE831424-A458-BF40-AA30-C9BA73A5B8F8}"/>
              </a:ext>
            </a:extLst>
          </p:cNvPr>
          <p:cNvSpPr>
            <a:spLocks noGrp="1"/>
          </p:cNvSpPr>
          <p:nvPr>
            <p:ph type="title"/>
          </p:nvPr>
        </p:nvSpPr>
        <p:spPr>
          <a:xfrm>
            <a:off x="1281791" y="1584969"/>
            <a:ext cx="7395677" cy="7721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02F96115-B19D-6F4D-A0C9-574AAFC31644}"/>
              </a:ext>
            </a:extLst>
          </p:cNvPr>
          <p:cNvSpPr/>
          <p:nvPr/>
        </p:nvSpPr>
        <p:spPr>
          <a:xfrm>
            <a:off x="2" y="1051035"/>
            <a:ext cx="979713" cy="5806965"/>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7EC9"/>
              </a:solidFill>
            </a:endParaRPr>
          </a:p>
        </p:txBody>
      </p:sp>
      <p:pic>
        <p:nvPicPr>
          <p:cNvPr id="11" name="Picture 10">
            <a:extLst>
              <a:ext uri="{FF2B5EF4-FFF2-40B4-BE49-F238E27FC236}">
                <a16:creationId xmlns:a16="http://schemas.microsoft.com/office/drawing/2014/main" id="{5CD04F66-0F66-7244-A518-FAD57073D459}"/>
              </a:ext>
            </a:extLst>
          </p:cNvPr>
          <p:cNvPicPr>
            <a:picLocks noChangeAspect="1"/>
          </p:cNvPicPr>
          <p:nvPr/>
        </p:nvPicPr>
        <p:blipFill>
          <a:blip r:embed="rId13"/>
          <a:stretch>
            <a:fillRect/>
          </a:stretch>
        </p:blipFill>
        <p:spPr>
          <a:xfrm>
            <a:off x="8260942" y="5910338"/>
            <a:ext cx="569045" cy="661609"/>
          </a:xfrm>
          <a:prstGeom prst="rect">
            <a:avLst/>
          </a:prstGeom>
        </p:spPr>
      </p:pic>
      <p:sp>
        <p:nvSpPr>
          <p:cNvPr id="9" name="Rectangle 8">
            <a:extLst>
              <a:ext uri="{FF2B5EF4-FFF2-40B4-BE49-F238E27FC236}">
                <a16:creationId xmlns:a16="http://schemas.microsoft.com/office/drawing/2014/main" id="{24D82F7A-3052-9A49-89A2-3A3ACA2AE134}"/>
              </a:ext>
            </a:extLst>
          </p:cNvPr>
          <p:cNvSpPr/>
          <p:nvPr/>
        </p:nvSpPr>
        <p:spPr>
          <a:xfrm>
            <a:off x="0" y="0"/>
            <a:ext cx="9144000" cy="1051035"/>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25D2295E-95D1-6A4D-8E15-AB81C7C0C15C}"/>
              </a:ext>
            </a:extLst>
          </p:cNvPr>
          <p:cNvPicPr>
            <a:picLocks noChangeAspect="1"/>
          </p:cNvPicPr>
          <p:nvPr/>
        </p:nvPicPr>
        <p:blipFill>
          <a:blip r:embed="rId14"/>
          <a:stretch>
            <a:fillRect/>
          </a:stretch>
        </p:blipFill>
        <p:spPr>
          <a:xfrm>
            <a:off x="294683" y="331305"/>
            <a:ext cx="2997875" cy="461324"/>
          </a:xfrm>
          <a:prstGeom prst="rect">
            <a:avLst/>
          </a:prstGeom>
        </p:spPr>
      </p:pic>
      <p:pic>
        <p:nvPicPr>
          <p:cNvPr id="7" name="Picture 6" descr="Logo&#10;&#10;Description automatically generated">
            <a:extLst>
              <a:ext uri="{FF2B5EF4-FFF2-40B4-BE49-F238E27FC236}">
                <a16:creationId xmlns:a16="http://schemas.microsoft.com/office/drawing/2014/main" id="{087E53C4-910E-420C-AC87-7E7AC3B94F98}"/>
              </a:ext>
            </a:extLst>
          </p:cNvPr>
          <p:cNvPicPr>
            <a:picLocks noChangeAspect="1"/>
          </p:cNvPicPr>
          <p:nvPr/>
        </p:nvPicPr>
        <p:blipFill>
          <a:blip r:embed="rId15"/>
          <a:stretch>
            <a:fillRect/>
          </a:stretch>
        </p:blipFill>
        <p:spPr>
          <a:xfrm>
            <a:off x="104445" y="6103682"/>
            <a:ext cx="810807" cy="468265"/>
          </a:xfrm>
          <a:prstGeom prst="rect">
            <a:avLst/>
          </a:prstGeom>
        </p:spPr>
      </p:pic>
      <p:sp>
        <p:nvSpPr>
          <p:cNvPr id="2" name="Rectangle 1">
            <a:extLst>
              <a:ext uri="{FF2B5EF4-FFF2-40B4-BE49-F238E27FC236}">
                <a16:creationId xmlns:a16="http://schemas.microsoft.com/office/drawing/2014/main" id="{897DF276-2D73-8D82-C26F-27258D28C79A}"/>
              </a:ext>
            </a:extLst>
          </p:cNvPr>
          <p:cNvSpPr/>
          <p:nvPr userDrawn="1"/>
        </p:nvSpPr>
        <p:spPr>
          <a:xfrm>
            <a:off x="0" y="0"/>
            <a:ext cx="9144000" cy="796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0968C1-6C57-8BC0-95C1-518E25EF140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998047" y="30509"/>
            <a:ext cx="1145953" cy="700982"/>
          </a:xfrm>
          <a:prstGeom prst="rect">
            <a:avLst/>
          </a:prstGeom>
        </p:spPr>
      </p:pic>
      <p:cxnSp>
        <p:nvCxnSpPr>
          <p:cNvPr id="5" name="Straight Connector 4">
            <a:extLst>
              <a:ext uri="{FF2B5EF4-FFF2-40B4-BE49-F238E27FC236}">
                <a16:creationId xmlns:a16="http://schemas.microsoft.com/office/drawing/2014/main" id="{7E899A31-DB63-1524-DD3D-D3217D865990}"/>
              </a:ext>
            </a:extLst>
          </p:cNvPr>
          <p:cNvCxnSpPr/>
          <p:nvPr userDrawn="1"/>
        </p:nvCxnSpPr>
        <p:spPr>
          <a:xfrm>
            <a:off x="0" y="796738"/>
            <a:ext cx="9144000" cy="0"/>
          </a:xfrm>
          <a:prstGeom prst="line">
            <a:avLst/>
          </a:prstGeom>
          <a:ln>
            <a:solidFill>
              <a:srgbClr val="C90311"/>
            </a:solidFill>
          </a:ln>
        </p:spPr>
        <p:style>
          <a:lnRef idx="3">
            <a:schemeClr val="accent2"/>
          </a:lnRef>
          <a:fillRef idx="0">
            <a:schemeClr val="accent2"/>
          </a:fillRef>
          <a:effectRef idx="2">
            <a:schemeClr val="accent2"/>
          </a:effectRef>
          <a:fontRef idx="minor">
            <a:schemeClr val="tx1"/>
          </a:fontRef>
        </p:style>
      </p:cxnSp>
      <p:pic>
        <p:nvPicPr>
          <p:cNvPr id="8" name="Picture 7">
            <a:extLst>
              <a:ext uri="{FF2B5EF4-FFF2-40B4-BE49-F238E27FC236}">
                <a16:creationId xmlns:a16="http://schemas.microsoft.com/office/drawing/2014/main" id="{57E2BE3D-EC47-E6A0-BF82-24F7F56E657E}"/>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592063" y="85313"/>
            <a:ext cx="1393751" cy="603700"/>
          </a:xfrm>
          <a:prstGeom prst="rect">
            <a:avLst/>
          </a:prstGeom>
        </p:spPr>
      </p:pic>
      <p:pic>
        <p:nvPicPr>
          <p:cNvPr id="13" name="Picture 12">
            <a:extLst>
              <a:ext uri="{FF2B5EF4-FFF2-40B4-BE49-F238E27FC236}">
                <a16:creationId xmlns:a16="http://schemas.microsoft.com/office/drawing/2014/main" id="{6FFC89D1-0322-7B7D-4A2B-182BE216709E}"/>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66675" y="-22412"/>
            <a:ext cx="923925" cy="819150"/>
          </a:xfrm>
          <a:prstGeom prst="rect">
            <a:avLst/>
          </a:prstGeom>
        </p:spPr>
      </p:pic>
      <p:sp>
        <p:nvSpPr>
          <p:cNvPr id="14" name="TextBox 13">
            <a:extLst>
              <a:ext uri="{FF2B5EF4-FFF2-40B4-BE49-F238E27FC236}">
                <a16:creationId xmlns:a16="http://schemas.microsoft.com/office/drawing/2014/main" id="{199809B5-B486-B428-8225-215BE395EF5B}"/>
              </a:ext>
            </a:extLst>
          </p:cNvPr>
          <p:cNvSpPr txBox="1"/>
          <p:nvPr userDrawn="1"/>
        </p:nvSpPr>
        <p:spPr>
          <a:xfrm>
            <a:off x="990600" y="54114"/>
            <a:ext cx="4038600" cy="707886"/>
          </a:xfrm>
          <a:prstGeom prst="rect">
            <a:avLst/>
          </a:prstGeom>
          <a:noFill/>
        </p:spPr>
        <p:txBody>
          <a:bodyPr wrap="square" rtlCol="0">
            <a:spAutoFit/>
          </a:bodyPr>
          <a:lstStyle/>
          <a:p>
            <a:pPr>
              <a:spcBef>
                <a:spcPts val="600"/>
              </a:spcBef>
              <a:spcAft>
                <a:spcPts val="1200"/>
              </a:spcAft>
            </a:pPr>
            <a:r>
              <a:rPr lang="en-US" sz="2000" b="1" spc="-40" dirty="0"/>
              <a:t>North Carolina</a:t>
            </a:r>
            <a:br>
              <a:rPr lang="en-US" sz="2000" b="1" spc="-40" dirty="0"/>
            </a:br>
            <a:r>
              <a:rPr lang="en-US" sz="2000" b="1" spc="-40" dirty="0"/>
              <a:t>Emergency Management</a:t>
            </a:r>
          </a:p>
        </p:txBody>
      </p:sp>
    </p:spTree>
    <p:extLst>
      <p:ext uri="{BB962C8B-B14F-4D97-AF65-F5344CB8AC3E}">
        <p14:creationId xmlns:p14="http://schemas.microsoft.com/office/powerpoint/2010/main" val="201441276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ts val="2100"/>
        </a:lnSpc>
        <a:spcBef>
          <a:spcPct val="0"/>
        </a:spcBef>
        <a:buNone/>
        <a:defRPr sz="2400" b="1" i="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122238" indent="-122238" algn="l" defTabSz="914400" rtl="0" eaLnBrk="1" latinLnBrk="0" hangingPunct="1">
        <a:lnSpc>
          <a:spcPct val="90000"/>
        </a:lnSpc>
        <a:spcBef>
          <a:spcPts val="1000"/>
        </a:spcBef>
        <a:buFont typeface="Arial" panose="020B0604020202020204" pitchFamily="34" charset="0"/>
        <a:buChar char="•"/>
        <a:tabLst/>
        <a:defRPr sz="14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49250" indent="-112713" algn="l" defTabSz="914400" rtl="0" eaLnBrk="1" latinLnBrk="0" hangingPunct="1">
        <a:lnSpc>
          <a:spcPct val="90000"/>
        </a:lnSpc>
        <a:spcBef>
          <a:spcPts val="500"/>
        </a:spcBef>
        <a:buFont typeface="Arial" panose="020B0604020202020204" pitchFamily="34" charset="0"/>
        <a:buChar char="•"/>
        <a:tabLst/>
        <a:defRPr sz="13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635000" indent="-114300" algn="l" defTabSz="914400" rtl="0" eaLnBrk="1" latinLnBrk="0" hangingPunct="1">
        <a:lnSpc>
          <a:spcPct val="90000"/>
        </a:lnSpc>
        <a:spcBef>
          <a:spcPts val="500"/>
        </a:spcBef>
        <a:buFont typeface="Arial" panose="020B0604020202020204" pitchFamily="34" charset="0"/>
        <a:buChar char="•"/>
        <a:tabLst/>
        <a:defRPr sz="12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862013" indent="-114300" algn="l" defTabSz="914400" rtl="0" eaLnBrk="1" latinLnBrk="0" hangingPunct="1">
        <a:lnSpc>
          <a:spcPct val="90000"/>
        </a:lnSpc>
        <a:spcBef>
          <a:spcPts val="500"/>
        </a:spcBef>
        <a:buFont typeface="Arial" panose="020B0604020202020204" pitchFamily="34" charset="0"/>
        <a:buChar char="•"/>
        <a:tabLst/>
        <a:defRPr sz="11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089025" indent="-114300" algn="l" defTabSz="914400" rtl="0" eaLnBrk="1" latinLnBrk="0" hangingPunct="1">
        <a:lnSpc>
          <a:spcPct val="90000"/>
        </a:lnSpc>
        <a:spcBef>
          <a:spcPts val="500"/>
        </a:spcBef>
        <a:buFont typeface="Arial" panose="020B0604020202020204" pitchFamily="34" charset="0"/>
        <a:buChar char="•"/>
        <a:tabLst/>
        <a:defRPr sz="10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563768-20C5-4441-9175-C74BC7448FFF}"/>
              </a:ext>
            </a:extLst>
          </p:cNvPr>
          <p:cNvSpPr/>
          <p:nvPr/>
        </p:nvSpPr>
        <p:spPr>
          <a:xfrm>
            <a:off x="0" y="1051035"/>
            <a:ext cx="9144000" cy="5806965"/>
          </a:xfrm>
          <a:prstGeom prst="rect">
            <a:avLst/>
          </a:prstGeom>
          <a:solidFill>
            <a:srgbClr val="407E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 Placeholder 2">
            <a:extLst>
              <a:ext uri="{FF2B5EF4-FFF2-40B4-BE49-F238E27FC236}">
                <a16:creationId xmlns:a16="http://schemas.microsoft.com/office/drawing/2014/main" id="{905EF783-445A-5541-AEA5-4F3570D6F3B6}"/>
              </a:ext>
            </a:extLst>
          </p:cNvPr>
          <p:cNvSpPr>
            <a:spLocks noGrp="1"/>
          </p:cNvSpPr>
          <p:nvPr>
            <p:ph type="body" idx="1"/>
          </p:nvPr>
        </p:nvSpPr>
        <p:spPr>
          <a:xfrm>
            <a:off x="536730" y="2772603"/>
            <a:ext cx="7395677" cy="23571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4">
            <a:extLst>
              <a:ext uri="{FF2B5EF4-FFF2-40B4-BE49-F238E27FC236}">
                <a16:creationId xmlns:a16="http://schemas.microsoft.com/office/drawing/2014/main" id="{C7B60FAB-B63A-7F43-800F-0B887CFCC13D}"/>
              </a:ext>
            </a:extLst>
          </p:cNvPr>
          <p:cNvSpPr>
            <a:spLocks noGrp="1"/>
          </p:cNvSpPr>
          <p:nvPr>
            <p:ph type="title"/>
          </p:nvPr>
        </p:nvSpPr>
        <p:spPr>
          <a:xfrm>
            <a:off x="536730" y="1934402"/>
            <a:ext cx="7395677" cy="4966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92E8AA-3818-4848-A508-77CCA1B16BA5}"/>
              </a:ext>
            </a:extLst>
          </p:cNvPr>
          <p:cNvSpPr/>
          <p:nvPr/>
        </p:nvSpPr>
        <p:spPr>
          <a:xfrm>
            <a:off x="0" y="0"/>
            <a:ext cx="9144000" cy="1051035"/>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3" name="Picture 12">
            <a:extLst>
              <a:ext uri="{FF2B5EF4-FFF2-40B4-BE49-F238E27FC236}">
                <a16:creationId xmlns:a16="http://schemas.microsoft.com/office/drawing/2014/main" id="{62811496-8CD8-F242-BC89-4C0C1AA8C7B0}"/>
              </a:ext>
            </a:extLst>
          </p:cNvPr>
          <p:cNvPicPr>
            <a:picLocks noChangeAspect="1"/>
          </p:cNvPicPr>
          <p:nvPr/>
        </p:nvPicPr>
        <p:blipFill>
          <a:blip r:embed="rId11"/>
          <a:stretch>
            <a:fillRect/>
          </a:stretch>
        </p:blipFill>
        <p:spPr>
          <a:xfrm>
            <a:off x="294683" y="331305"/>
            <a:ext cx="2997875" cy="461324"/>
          </a:xfrm>
          <a:prstGeom prst="rect">
            <a:avLst/>
          </a:prstGeom>
        </p:spPr>
      </p:pic>
      <p:sp>
        <p:nvSpPr>
          <p:cNvPr id="16" name="Slide Number Placeholder 5">
            <a:extLst>
              <a:ext uri="{FF2B5EF4-FFF2-40B4-BE49-F238E27FC236}">
                <a16:creationId xmlns:a16="http://schemas.microsoft.com/office/drawing/2014/main" id="{683CB72A-7527-454C-A0D6-E0C808665E3A}"/>
              </a:ext>
            </a:extLst>
          </p:cNvPr>
          <p:cNvSpPr>
            <a:spLocks noGrp="1"/>
          </p:cNvSpPr>
          <p:nvPr>
            <p:ph type="sldNum" sz="quarter" idx="4"/>
          </p:nvPr>
        </p:nvSpPr>
        <p:spPr>
          <a:xfrm>
            <a:off x="6041422" y="6287759"/>
            <a:ext cx="2219519" cy="265293"/>
          </a:xfrm>
          <a:prstGeom prst="rect">
            <a:avLst/>
          </a:prstGeom>
        </p:spPr>
        <p:txBody>
          <a:bodyPr vert="horz" lIns="91440" tIns="45720" rIns="91440" bIns="45720" rtlCol="0" anchor="ctr"/>
          <a:lstStyle>
            <a:lvl1pPr algn="r">
              <a:defRPr sz="800" b="0" i="0">
                <a:solidFill>
                  <a:schemeClr val="bg1"/>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pic>
        <p:nvPicPr>
          <p:cNvPr id="17" name="Picture 16">
            <a:extLst>
              <a:ext uri="{FF2B5EF4-FFF2-40B4-BE49-F238E27FC236}">
                <a16:creationId xmlns:a16="http://schemas.microsoft.com/office/drawing/2014/main" id="{DECB1BDC-1CE0-D24F-8384-09708D47B691}"/>
              </a:ext>
            </a:extLst>
          </p:cNvPr>
          <p:cNvPicPr>
            <a:picLocks noChangeAspect="1"/>
          </p:cNvPicPr>
          <p:nvPr/>
        </p:nvPicPr>
        <p:blipFill>
          <a:blip r:embed="rId12"/>
          <a:stretch>
            <a:fillRect/>
          </a:stretch>
        </p:blipFill>
        <p:spPr>
          <a:xfrm>
            <a:off x="8260942" y="5910338"/>
            <a:ext cx="569045" cy="661609"/>
          </a:xfrm>
          <a:prstGeom prst="rect">
            <a:avLst/>
          </a:prstGeom>
        </p:spPr>
      </p:pic>
      <p:pic>
        <p:nvPicPr>
          <p:cNvPr id="14" name="Picture 13" descr="Logo&#10;&#10;Description automatically generated">
            <a:extLst>
              <a:ext uri="{FF2B5EF4-FFF2-40B4-BE49-F238E27FC236}">
                <a16:creationId xmlns:a16="http://schemas.microsoft.com/office/drawing/2014/main" id="{4294FB3A-6A0F-47A1-B5CE-00C6C620AD44}"/>
              </a:ext>
            </a:extLst>
          </p:cNvPr>
          <p:cNvPicPr>
            <a:picLocks noChangeAspect="1"/>
          </p:cNvPicPr>
          <p:nvPr/>
        </p:nvPicPr>
        <p:blipFill>
          <a:blip r:embed="rId13"/>
          <a:stretch>
            <a:fillRect/>
          </a:stretch>
        </p:blipFill>
        <p:spPr>
          <a:xfrm>
            <a:off x="131326" y="6103682"/>
            <a:ext cx="810807" cy="468265"/>
          </a:xfrm>
          <a:prstGeom prst="rect">
            <a:avLst/>
          </a:prstGeom>
        </p:spPr>
      </p:pic>
    </p:spTree>
    <p:extLst>
      <p:ext uri="{BB962C8B-B14F-4D97-AF65-F5344CB8AC3E}">
        <p14:creationId xmlns:p14="http://schemas.microsoft.com/office/powerpoint/2010/main" val="75516173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400" rtl="0" eaLnBrk="1" latinLnBrk="0" hangingPunct="1">
        <a:lnSpc>
          <a:spcPts val="2100"/>
        </a:lnSpc>
        <a:spcBef>
          <a:spcPct val="0"/>
        </a:spcBef>
        <a:buNone/>
        <a:defRPr sz="2400" b="1" i="0" kern="1200">
          <a:solidFill>
            <a:schemeClr val="bg1"/>
          </a:solidFill>
          <a:latin typeface="Arial" panose="020B0604020202020204" pitchFamily="34" charset="0"/>
          <a:ea typeface="+mj-ea"/>
          <a:cs typeface="Arial" panose="020B0604020202020204" pitchFamily="34" charset="0"/>
        </a:defRPr>
      </a:lvl1pPr>
    </p:titleStyle>
    <p:bodyStyle>
      <a:lvl1pPr marL="122238" indent="-114300" algn="l" defTabSz="914400" rtl="0" eaLnBrk="1" latinLnBrk="0" hangingPunct="1">
        <a:lnSpc>
          <a:spcPct val="90000"/>
        </a:lnSpc>
        <a:spcBef>
          <a:spcPts val="1000"/>
        </a:spcBef>
        <a:buFont typeface="Arial" panose="020B0604020202020204" pitchFamily="34" charset="0"/>
        <a:buChar char="•"/>
        <a:tabLst/>
        <a:defRPr sz="1400" kern="1200">
          <a:solidFill>
            <a:schemeClr val="bg1"/>
          </a:solidFill>
          <a:latin typeface="Arial" panose="020B0604020202020204" pitchFamily="34" charset="0"/>
          <a:ea typeface="+mn-ea"/>
          <a:cs typeface="Arial" panose="020B0604020202020204" pitchFamily="34" charset="0"/>
        </a:defRPr>
      </a:lvl1pPr>
      <a:lvl2pPr marL="349250" indent="-112713" algn="l" defTabSz="914400" rtl="0" eaLnBrk="1" latinLnBrk="0" hangingPunct="1">
        <a:lnSpc>
          <a:spcPct val="90000"/>
        </a:lnSpc>
        <a:spcBef>
          <a:spcPts val="500"/>
        </a:spcBef>
        <a:buFont typeface="Arial" panose="020B0604020202020204" pitchFamily="34" charset="0"/>
        <a:buChar char="•"/>
        <a:tabLst/>
        <a:defRPr sz="1300" kern="1200">
          <a:solidFill>
            <a:schemeClr val="bg1"/>
          </a:solidFill>
          <a:latin typeface="Arial" panose="020B0604020202020204" pitchFamily="34" charset="0"/>
          <a:ea typeface="+mn-ea"/>
          <a:cs typeface="Arial" panose="020B0604020202020204" pitchFamily="34" charset="0"/>
        </a:defRPr>
      </a:lvl2pPr>
      <a:lvl3pPr marL="577850" indent="-114300" algn="l" defTabSz="914400" rtl="0" eaLnBrk="1" latinLnBrk="0" hangingPunct="1">
        <a:lnSpc>
          <a:spcPct val="90000"/>
        </a:lnSpc>
        <a:spcBef>
          <a:spcPts val="500"/>
        </a:spcBef>
        <a:buFont typeface="Arial" panose="020B0604020202020204" pitchFamily="34" charset="0"/>
        <a:buChar char="•"/>
        <a:tabLst/>
        <a:defRPr sz="1200" kern="1200">
          <a:solidFill>
            <a:schemeClr val="bg1"/>
          </a:solidFill>
          <a:latin typeface="Arial" panose="020B0604020202020204" pitchFamily="34" charset="0"/>
          <a:ea typeface="+mn-ea"/>
          <a:cs typeface="Arial" panose="020B0604020202020204" pitchFamily="34" charset="0"/>
        </a:defRPr>
      </a:lvl3pPr>
      <a:lvl4pPr marL="804863" indent="-114300" algn="l" defTabSz="914400" rtl="0" eaLnBrk="1" latinLnBrk="0" hangingPunct="1">
        <a:lnSpc>
          <a:spcPct val="90000"/>
        </a:lnSpc>
        <a:spcBef>
          <a:spcPts val="500"/>
        </a:spcBef>
        <a:buFont typeface="Arial" panose="020B0604020202020204" pitchFamily="34" charset="0"/>
        <a:buChar char="•"/>
        <a:tabLst/>
        <a:defRPr sz="1100" kern="1200">
          <a:solidFill>
            <a:schemeClr val="bg1"/>
          </a:solidFill>
          <a:latin typeface="Arial" panose="020B0604020202020204" pitchFamily="34" charset="0"/>
          <a:ea typeface="+mn-ea"/>
          <a:cs typeface="Arial" panose="020B0604020202020204" pitchFamily="34" charset="0"/>
        </a:defRPr>
      </a:lvl4pPr>
      <a:lvl5pPr marL="1031875" indent="-112713" algn="l" defTabSz="914400" rtl="0" eaLnBrk="1" latinLnBrk="0" hangingPunct="1">
        <a:lnSpc>
          <a:spcPct val="90000"/>
        </a:lnSpc>
        <a:spcBef>
          <a:spcPts val="500"/>
        </a:spcBef>
        <a:buFont typeface="Arial" panose="020B0604020202020204" pitchFamily="34" charset="0"/>
        <a:buChar char="•"/>
        <a:tabLst/>
        <a:defRPr sz="1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1C5F3C-76C4-174F-AE2C-9E7C7F6E383E}"/>
              </a:ext>
            </a:extLst>
          </p:cNvPr>
          <p:cNvSpPr/>
          <p:nvPr/>
        </p:nvSpPr>
        <p:spPr>
          <a:xfrm>
            <a:off x="1" y="1051035"/>
            <a:ext cx="4394200" cy="5806965"/>
          </a:xfrm>
          <a:prstGeom prst="rect">
            <a:avLst/>
          </a:prstGeom>
          <a:solidFill>
            <a:srgbClr val="407E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407EC9"/>
              </a:solidFill>
            </a:endParaRPr>
          </a:p>
        </p:txBody>
      </p:sp>
      <p:sp>
        <p:nvSpPr>
          <p:cNvPr id="2" name="Rectangle 1">
            <a:extLst>
              <a:ext uri="{FF2B5EF4-FFF2-40B4-BE49-F238E27FC236}">
                <a16:creationId xmlns:a16="http://schemas.microsoft.com/office/drawing/2014/main" id="{F8FB9960-9D08-C642-831B-89FE9F47AAAB}"/>
              </a:ext>
            </a:extLst>
          </p:cNvPr>
          <p:cNvSpPr/>
          <p:nvPr/>
        </p:nvSpPr>
        <p:spPr>
          <a:xfrm>
            <a:off x="0" y="0"/>
            <a:ext cx="9144000" cy="1051035"/>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a:extLst>
              <a:ext uri="{FF2B5EF4-FFF2-40B4-BE49-F238E27FC236}">
                <a16:creationId xmlns:a16="http://schemas.microsoft.com/office/drawing/2014/main" id="{F59CAEC4-60E9-F440-9CBC-2BF1C5BD9E3B}"/>
              </a:ext>
            </a:extLst>
          </p:cNvPr>
          <p:cNvPicPr>
            <a:picLocks noChangeAspect="1"/>
          </p:cNvPicPr>
          <p:nvPr/>
        </p:nvPicPr>
        <p:blipFill>
          <a:blip r:embed="rId5"/>
          <a:stretch>
            <a:fillRect/>
          </a:stretch>
        </p:blipFill>
        <p:spPr>
          <a:xfrm>
            <a:off x="294683" y="331305"/>
            <a:ext cx="2997875" cy="461324"/>
          </a:xfrm>
          <a:prstGeom prst="rect">
            <a:avLst/>
          </a:prstGeom>
        </p:spPr>
      </p:pic>
      <p:pic>
        <p:nvPicPr>
          <p:cNvPr id="6" name="Picture 5">
            <a:extLst>
              <a:ext uri="{FF2B5EF4-FFF2-40B4-BE49-F238E27FC236}">
                <a16:creationId xmlns:a16="http://schemas.microsoft.com/office/drawing/2014/main" id="{0FDDB4B3-7ADC-B948-878C-500F57C2E9EA}"/>
              </a:ext>
            </a:extLst>
          </p:cNvPr>
          <p:cNvPicPr>
            <a:picLocks noChangeAspect="1"/>
          </p:cNvPicPr>
          <p:nvPr/>
        </p:nvPicPr>
        <p:blipFill>
          <a:blip r:embed="rId6"/>
          <a:stretch>
            <a:fillRect/>
          </a:stretch>
        </p:blipFill>
        <p:spPr>
          <a:xfrm>
            <a:off x="3289302" y="5617875"/>
            <a:ext cx="723899" cy="841653"/>
          </a:xfrm>
          <a:prstGeom prst="rect">
            <a:avLst/>
          </a:prstGeom>
        </p:spPr>
      </p:pic>
      <p:sp>
        <p:nvSpPr>
          <p:cNvPr id="7" name="Slide Number Placeholder 7">
            <a:extLst>
              <a:ext uri="{FF2B5EF4-FFF2-40B4-BE49-F238E27FC236}">
                <a16:creationId xmlns:a16="http://schemas.microsoft.com/office/drawing/2014/main" id="{5BCC90B6-E85D-B849-B8F4-048385CDED15}"/>
              </a:ext>
            </a:extLst>
          </p:cNvPr>
          <p:cNvSpPr>
            <a:spLocks noGrp="1"/>
          </p:cNvSpPr>
          <p:nvPr>
            <p:ph type="sldNum" sz="quarter" idx="4"/>
          </p:nvPr>
        </p:nvSpPr>
        <p:spPr>
          <a:xfrm>
            <a:off x="6748177" y="6370918"/>
            <a:ext cx="2219519" cy="235841"/>
          </a:xfrm>
          <a:prstGeom prst="rect">
            <a:avLst/>
          </a:prstGeom>
        </p:spPr>
        <p:txBody>
          <a:bodyPr/>
          <a:lstStyle>
            <a:lvl1pPr algn="r">
              <a:defRPr sz="900">
                <a:solidFill>
                  <a:schemeClr val="tx1">
                    <a:lumMod val="75000"/>
                    <a:lumOff val="25000"/>
                  </a:schemeClr>
                </a:solidFill>
              </a:defRPr>
            </a:lvl1pPr>
          </a:lstStyle>
          <a:p>
            <a:fld id="{975B3030-12A9-8B4C-BF31-16EBB4420CEB}" type="slidenum">
              <a:rPr lang="en-US" smtClean="0"/>
              <a:pPr/>
              <a:t>‹#›</a:t>
            </a:fld>
            <a:endParaRPr lang="en-US" dirty="0"/>
          </a:p>
        </p:txBody>
      </p:sp>
      <p:pic>
        <p:nvPicPr>
          <p:cNvPr id="9" name="Picture 8" descr="Logo&#10;&#10;Description automatically generated">
            <a:extLst>
              <a:ext uri="{FF2B5EF4-FFF2-40B4-BE49-F238E27FC236}">
                <a16:creationId xmlns:a16="http://schemas.microsoft.com/office/drawing/2014/main" id="{800CF1B7-092B-4859-A7B9-A11FADA2397C}"/>
              </a:ext>
            </a:extLst>
          </p:cNvPr>
          <p:cNvPicPr>
            <a:picLocks noChangeAspect="1"/>
          </p:cNvPicPr>
          <p:nvPr/>
        </p:nvPicPr>
        <p:blipFill>
          <a:blip r:embed="rId7"/>
          <a:stretch>
            <a:fillRect/>
          </a:stretch>
        </p:blipFill>
        <p:spPr>
          <a:xfrm>
            <a:off x="176306" y="5991564"/>
            <a:ext cx="810807" cy="468265"/>
          </a:xfrm>
          <a:prstGeom prst="rect">
            <a:avLst/>
          </a:prstGeom>
        </p:spPr>
      </p:pic>
    </p:spTree>
    <p:extLst>
      <p:ext uri="{BB962C8B-B14F-4D97-AF65-F5344CB8AC3E}">
        <p14:creationId xmlns:p14="http://schemas.microsoft.com/office/powerpoint/2010/main" val="16433774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7435E4-7F1B-F341-8BC5-296F59AE6CA8}"/>
              </a:ext>
            </a:extLst>
          </p:cNvPr>
          <p:cNvPicPr>
            <a:picLocks noChangeAspect="1"/>
          </p:cNvPicPr>
          <p:nvPr/>
        </p:nvPicPr>
        <p:blipFill>
          <a:blip r:embed="rId7"/>
          <a:stretch>
            <a:fillRect/>
          </a:stretch>
        </p:blipFill>
        <p:spPr>
          <a:xfrm>
            <a:off x="504546" y="591844"/>
            <a:ext cx="3302000" cy="508123"/>
          </a:xfrm>
          <a:prstGeom prst="rect">
            <a:avLst/>
          </a:prstGeom>
        </p:spPr>
      </p:pic>
      <p:pic>
        <p:nvPicPr>
          <p:cNvPr id="4" name="Picture 3">
            <a:extLst>
              <a:ext uri="{FF2B5EF4-FFF2-40B4-BE49-F238E27FC236}">
                <a16:creationId xmlns:a16="http://schemas.microsoft.com/office/drawing/2014/main" id="{A671F3ED-4DDC-1A43-AC6C-8ACACB3DAE4C}"/>
              </a:ext>
            </a:extLst>
          </p:cNvPr>
          <p:cNvPicPr>
            <a:picLocks noChangeAspect="1"/>
          </p:cNvPicPr>
          <p:nvPr/>
        </p:nvPicPr>
        <p:blipFill>
          <a:blip r:embed="rId8"/>
          <a:stretch>
            <a:fillRect/>
          </a:stretch>
        </p:blipFill>
        <p:spPr>
          <a:xfrm>
            <a:off x="8260942" y="5867537"/>
            <a:ext cx="569045" cy="661609"/>
          </a:xfrm>
          <a:prstGeom prst="rect">
            <a:avLst/>
          </a:prstGeom>
        </p:spPr>
      </p:pic>
      <p:sp>
        <p:nvSpPr>
          <p:cNvPr id="5" name="Slide Number Placeholder 5">
            <a:extLst>
              <a:ext uri="{FF2B5EF4-FFF2-40B4-BE49-F238E27FC236}">
                <a16:creationId xmlns:a16="http://schemas.microsoft.com/office/drawing/2014/main" id="{2C267D80-3AAD-DE42-8B1E-6DFA2A261086}"/>
              </a:ext>
            </a:extLst>
          </p:cNvPr>
          <p:cNvSpPr>
            <a:spLocks noGrp="1"/>
          </p:cNvSpPr>
          <p:nvPr>
            <p:ph type="sldNum" sz="quarter" idx="4"/>
          </p:nvPr>
        </p:nvSpPr>
        <p:spPr>
          <a:xfrm>
            <a:off x="6041422" y="6311666"/>
            <a:ext cx="2219519" cy="265293"/>
          </a:xfrm>
          <a:prstGeom prst="rect">
            <a:avLst/>
          </a:prstGeom>
        </p:spPr>
        <p:txBody>
          <a:bodyPr vert="horz" lIns="91440" tIns="45720" rIns="91440" bIns="45720" rtlCol="0" anchor="ctr"/>
          <a:lstStyle>
            <a:lvl1pPr algn="r">
              <a:defRPr sz="800" b="0" i="0">
                <a:solidFill>
                  <a:schemeClr val="tx1">
                    <a:lumMod val="75000"/>
                    <a:lumOff val="25000"/>
                  </a:schemeClr>
                </a:solidFill>
                <a:latin typeface="Arial" panose="020B0604020202020204" pitchFamily="34" charset="0"/>
                <a:cs typeface="Arial" panose="020B0604020202020204" pitchFamily="34" charset="0"/>
              </a:defRPr>
            </a:lvl1pPr>
          </a:lstStyle>
          <a:p>
            <a:fld id="{975B3030-12A9-8B4C-BF31-16EBB4420CEB}" type="slidenum">
              <a:rPr lang="en-US" smtClean="0"/>
              <a:pPr/>
              <a:t>‹#›</a:t>
            </a:fld>
            <a:endParaRPr lang="en-US" dirty="0"/>
          </a:p>
        </p:txBody>
      </p:sp>
      <p:pic>
        <p:nvPicPr>
          <p:cNvPr id="6" name="Picture 5">
            <a:extLst>
              <a:ext uri="{FF2B5EF4-FFF2-40B4-BE49-F238E27FC236}">
                <a16:creationId xmlns:a16="http://schemas.microsoft.com/office/drawing/2014/main" id="{D6191F0D-EAB1-EB4C-AF5D-750ECF063A8A}"/>
              </a:ext>
            </a:extLst>
          </p:cNvPr>
          <p:cNvPicPr>
            <a:picLocks noChangeAspect="1"/>
          </p:cNvPicPr>
          <p:nvPr/>
        </p:nvPicPr>
        <p:blipFill>
          <a:blip r:embed="rId9"/>
          <a:stretch>
            <a:fillRect/>
          </a:stretch>
        </p:blipFill>
        <p:spPr>
          <a:xfrm>
            <a:off x="314014" y="5986165"/>
            <a:ext cx="808820" cy="603188"/>
          </a:xfrm>
          <a:prstGeom prst="rect">
            <a:avLst/>
          </a:prstGeom>
        </p:spPr>
      </p:pic>
      <p:sp>
        <p:nvSpPr>
          <p:cNvPr id="7" name="Text Placeholder 2">
            <a:extLst>
              <a:ext uri="{FF2B5EF4-FFF2-40B4-BE49-F238E27FC236}">
                <a16:creationId xmlns:a16="http://schemas.microsoft.com/office/drawing/2014/main" id="{486A3FE5-3F0C-5140-A36E-B5BC9FC72902}"/>
              </a:ext>
            </a:extLst>
          </p:cNvPr>
          <p:cNvSpPr>
            <a:spLocks noGrp="1"/>
          </p:cNvSpPr>
          <p:nvPr>
            <p:ph type="body" idx="1"/>
          </p:nvPr>
        </p:nvSpPr>
        <p:spPr>
          <a:xfrm>
            <a:off x="536730" y="2772603"/>
            <a:ext cx="7395677" cy="23571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4">
            <a:extLst>
              <a:ext uri="{FF2B5EF4-FFF2-40B4-BE49-F238E27FC236}">
                <a16:creationId xmlns:a16="http://schemas.microsoft.com/office/drawing/2014/main" id="{2C0FD701-E579-F045-B2FA-6BE36113BDF7}"/>
              </a:ext>
            </a:extLst>
          </p:cNvPr>
          <p:cNvSpPr>
            <a:spLocks noGrp="1"/>
          </p:cNvSpPr>
          <p:nvPr>
            <p:ph type="title"/>
          </p:nvPr>
        </p:nvSpPr>
        <p:spPr>
          <a:xfrm>
            <a:off x="536730" y="1934402"/>
            <a:ext cx="7395677" cy="496661"/>
          </a:xfrm>
          <a:prstGeom prst="rect">
            <a:avLst/>
          </a:prstGeom>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39936933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defTabSz="914400" rtl="0" eaLnBrk="1" latinLnBrk="0" hangingPunct="1">
        <a:lnSpc>
          <a:spcPct val="90000"/>
        </a:lnSpc>
        <a:spcBef>
          <a:spcPct val="0"/>
        </a:spcBef>
        <a:buNone/>
        <a:defRPr sz="3000" b="1" i="0" kern="1200">
          <a:solidFill>
            <a:srgbClr val="40404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rgbClr val="40404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40404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40404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08175"/>
          </a:xfrm>
        </p:spPr>
        <p:txBody>
          <a:bodyPr>
            <a:normAutofit fontScale="90000"/>
          </a:bodyPr>
          <a:lstStyle/>
          <a:p>
            <a:pPr>
              <a:lnSpc>
                <a:spcPct val="100000"/>
              </a:lnSpc>
            </a:pPr>
            <a:r>
              <a:rPr lang="en-US" dirty="0">
                <a:solidFill>
                  <a:srgbClr val="FFC000"/>
                </a:solidFill>
              </a:rPr>
              <a:t>Functional Assessment Support Team (FAST) Program </a:t>
            </a:r>
            <a:br>
              <a:rPr lang="en-US" dirty="0"/>
            </a:br>
            <a:r>
              <a:rPr lang="en-US" dirty="0"/>
              <a:t>in North Carolina</a:t>
            </a:r>
          </a:p>
        </p:txBody>
      </p:sp>
    </p:spTree>
    <p:extLst>
      <p:ext uri="{BB962C8B-B14F-4D97-AF65-F5344CB8AC3E}">
        <p14:creationId xmlns:p14="http://schemas.microsoft.com/office/powerpoint/2010/main" val="1829258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6800"/>
            <a:ext cx="7543800" cy="914400"/>
          </a:xfrm>
        </p:spPr>
        <p:txBody>
          <a:bodyPr>
            <a:normAutofit/>
          </a:bodyPr>
          <a:lstStyle/>
          <a:p>
            <a:r>
              <a:rPr lang="en-US" dirty="0">
                <a:solidFill>
                  <a:srgbClr val="FFC000"/>
                </a:solidFill>
              </a:rPr>
              <a:t>Where it All Began</a:t>
            </a:r>
          </a:p>
        </p:txBody>
      </p:sp>
      <p:pic>
        <p:nvPicPr>
          <p:cNvPr id="4" name="Content Placeholder 3" descr="SD Wildfires Night.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4917" y="2551113"/>
            <a:ext cx="4648554" cy="3051175"/>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a:xfrm>
            <a:off x="1295400" y="6019800"/>
            <a:ext cx="4270248" cy="838200"/>
          </a:xfrm>
          <a:prstGeom prst="rect">
            <a:avLst/>
          </a:prstGeom>
        </p:spPr>
        <p:txBody>
          <a:bodyPr>
            <a:normAutofit fontScale="77500" lnSpcReduction="20000"/>
          </a:bodyPr>
          <a:lstStyle>
            <a:lvl1pPr marL="342900" indent="-342900" algn="l" defTabSz="914400" rtl="0" eaLnBrk="1" latinLnBrk="0" hangingPunct="1">
              <a:spcBef>
                <a:spcPct val="20000"/>
              </a:spcBef>
              <a:buClr>
                <a:srgbClr val="C00000"/>
              </a:buClr>
              <a:buFont typeface="Arial" panose="020B0604020202020204" pitchFamily="34" charset="0"/>
              <a:buChar char="•"/>
              <a:defRPr sz="3200" kern="1200" baseline="0">
                <a:solidFill>
                  <a:schemeClr val="bg1"/>
                </a:solidFill>
                <a:latin typeface="Calibri" panose="020F0502020204030204" pitchFamily="34" charset="0"/>
                <a:ea typeface="+mn-ea"/>
                <a:cs typeface="+mn-cs"/>
              </a:defRPr>
            </a:lvl1pPr>
            <a:lvl2pPr marL="742950" indent="-285750" algn="l" defTabSz="914400" rtl="0" eaLnBrk="1" latinLnBrk="0" hangingPunct="1">
              <a:spcBef>
                <a:spcPct val="20000"/>
              </a:spcBef>
              <a:buClr>
                <a:srgbClr val="C00000"/>
              </a:buClr>
              <a:buFont typeface="Arial" panose="020B0604020202020204" pitchFamily="34" charset="0"/>
              <a:buChar char="–"/>
              <a:defRPr sz="280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sz="3600"/>
              <a:t>California wild fires in 2003 </a:t>
            </a:r>
          </a:p>
          <a:p>
            <a:endParaRPr lang="en-US" sz="1300" dirty="0"/>
          </a:p>
        </p:txBody>
      </p:sp>
    </p:spTree>
    <p:extLst>
      <p:ext uri="{BB962C8B-B14F-4D97-AF65-F5344CB8AC3E}">
        <p14:creationId xmlns:p14="http://schemas.microsoft.com/office/powerpoint/2010/main" val="229953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0" y="1295400"/>
            <a:ext cx="3253740" cy="5257800"/>
          </a:xfrm>
        </p:spPr>
        <p:txBody>
          <a:bodyPr/>
          <a:lstStyle/>
          <a:p>
            <a:pPr marL="0" lvl="0" indent="0" eaLnBrk="1" fontAlgn="auto" hangingPunct="1">
              <a:spcBef>
                <a:spcPts val="600"/>
              </a:spcBef>
              <a:spcAft>
                <a:spcPts val="0"/>
              </a:spcAft>
              <a:buClr>
                <a:srgbClr val="727CA3"/>
              </a:buClr>
              <a:buSzPct val="76000"/>
              <a:buNone/>
            </a:pPr>
            <a:r>
              <a:rPr lang="en-US" sz="2600" kern="1200" dirty="0">
                <a:latin typeface="Gill Sans MT"/>
              </a:rPr>
              <a:t>As a result of the challenges </a:t>
            </a:r>
            <a:r>
              <a:rPr lang="en-US" sz="2600" dirty="0">
                <a:latin typeface="Gill Sans MT"/>
              </a:rPr>
              <a:t>of sheltering  during the fires, th</a:t>
            </a:r>
            <a:r>
              <a:rPr lang="en-US" sz="2600" kern="1200" dirty="0">
                <a:latin typeface="Gill Sans MT"/>
              </a:rPr>
              <a:t>e FAST program was developed by California Department of Social Services and Office of Emergency Services around the concept that general population shelters should be accessible to everyone. </a:t>
            </a:r>
          </a:p>
          <a:p>
            <a:pPr marL="0" indent="0">
              <a:buNone/>
            </a:pPr>
            <a:endParaRPr lang="en-US" dirty="0"/>
          </a:p>
        </p:txBody>
      </p:sp>
      <p:pic>
        <p:nvPicPr>
          <p:cNvPr id="1026" name="Picture 2" descr="C:\Users\wpulley\Documents\FAST\NC FAST Materials\Pictures_4_Wendy\Slide 9_CAL-OES-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524000"/>
            <a:ext cx="1805940" cy="18059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pulley\Documents\FAST\NC FAST Materials\Pictures_4_Wendy\Slide 9_CDS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9047" y="2705100"/>
            <a:ext cx="1645920" cy="317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13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713787" cy="1143000"/>
          </a:xfrm>
        </p:spPr>
        <p:txBody>
          <a:bodyPr/>
          <a:lstStyle/>
          <a:p>
            <a:pPr algn="ctr"/>
            <a:r>
              <a:rPr lang="en-US" b="1" dirty="0">
                <a:solidFill>
                  <a:srgbClr val="FFC000"/>
                </a:solidFill>
                <a:effectLst/>
              </a:rPr>
              <a:t>FAST in North Carolina</a:t>
            </a:r>
          </a:p>
        </p:txBody>
      </p:sp>
      <p:sp>
        <p:nvSpPr>
          <p:cNvPr id="3" name="Content Placeholder 2"/>
          <p:cNvSpPr>
            <a:spLocks noGrp="1"/>
          </p:cNvSpPr>
          <p:nvPr>
            <p:ph sz="half" idx="1"/>
          </p:nvPr>
        </p:nvSpPr>
        <p:spPr>
          <a:xfrm>
            <a:off x="1066800" y="2179320"/>
            <a:ext cx="3962400" cy="3886200"/>
          </a:xfrm>
        </p:spPr>
        <p:txBody>
          <a:bodyPr/>
          <a:lstStyle/>
          <a:p>
            <a:pPr marL="0" lvl="0" indent="0" eaLnBrk="1" fontAlgn="auto" hangingPunct="1">
              <a:spcBef>
                <a:spcPts val="600"/>
              </a:spcBef>
              <a:spcAft>
                <a:spcPts val="0"/>
              </a:spcAft>
              <a:buClr>
                <a:srgbClr val="727CA3"/>
              </a:buClr>
              <a:buSzPct val="76000"/>
              <a:buNone/>
            </a:pPr>
            <a:r>
              <a:rPr lang="en-US" sz="2600" kern="1200" dirty="0">
                <a:latin typeface="Gill Sans MT"/>
              </a:rPr>
              <a:t>NC Emergency Management was able to take the initial training  in 2015 to help develop the FAST Program thanks to a grant from the North Carolina Council on Developmental Disabilities (NCCDD).</a:t>
            </a:r>
          </a:p>
          <a:p>
            <a:endParaRPr lang="en-US" dirty="0"/>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9513" y="4105432"/>
            <a:ext cx="3357562" cy="760099"/>
          </a:xfrm>
        </p:spPr>
      </p:pic>
      <p:pic>
        <p:nvPicPr>
          <p:cNvPr id="1028" name="Picture 4" descr="C:\Users\wpulley\Documents\EM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767853"/>
            <a:ext cx="1551594" cy="135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52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399" y="1066800"/>
            <a:ext cx="7403353" cy="914400"/>
          </a:xfrm>
        </p:spPr>
        <p:txBody>
          <a:bodyPr>
            <a:normAutofit/>
          </a:bodyPr>
          <a:lstStyle/>
          <a:p>
            <a:r>
              <a:rPr lang="en-US" dirty="0">
                <a:solidFill>
                  <a:srgbClr val="FFC000"/>
                </a:solidFill>
              </a:rPr>
              <a:t>FAST beginnings in North Carolina</a:t>
            </a:r>
          </a:p>
        </p:txBody>
      </p:sp>
      <p:sp>
        <p:nvSpPr>
          <p:cNvPr id="2" name="Content Placeholder 1"/>
          <p:cNvSpPr>
            <a:spLocks noGrp="1"/>
          </p:cNvSpPr>
          <p:nvPr>
            <p:ph idx="1"/>
          </p:nvPr>
        </p:nvSpPr>
        <p:spPr>
          <a:xfrm>
            <a:off x="4267200" y="1981200"/>
            <a:ext cx="4541520" cy="4343400"/>
          </a:xfrm>
        </p:spPr>
        <p:txBody>
          <a:bodyPr>
            <a:normAutofit fontScale="92500" lnSpcReduction="20000"/>
          </a:bodyPr>
          <a:lstStyle/>
          <a:p>
            <a:pPr>
              <a:lnSpc>
                <a:spcPct val="110000"/>
              </a:lnSpc>
            </a:pPr>
            <a:r>
              <a:rPr lang="en-US" sz="2800" dirty="0"/>
              <a:t>Fall 2015 – NC Advisory Committee formed to study FAST</a:t>
            </a:r>
          </a:p>
          <a:p>
            <a:pPr>
              <a:lnSpc>
                <a:spcPct val="110000"/>
              </a:lnSpc>
            </a:pPr>
            <a:r>
              <a:rPr lang="en-US" sz="2800" dirty="0"/>
              <a:t>December 2015 – Trained on FAST in CA</a:t>
            </a:r>
          </a:p>
          <a:p>
            <a:pPr>
              <a:lnSpc>
                <a:spcPct val="110000"/>
              </a:lnSpc>
            </a:pPr>
            <a:r>
              <a:rPr lang="en-US" sz="2800" dirty="0"/>
              <a:t>Developed NC version of FAST curriculum and program</a:t>
            </a:r>
          </a:p>
          <a:p>
            <a:pPr>
              <a:lnSpc>
                <a:spcPct val="110000"/>
              </a:lnSpc>
            </a:pPr>
            <a:r>
              <a:rPr lang="en-US" sz="2800" dirty="0"/>
              <a:t>January 2018 – Held first FAST training</a:t>
            </a:r>
          </a:p>
        </p:txBody>
      </p:sp>
      <p:pic>
        <p:nvPicPr>
          <p:cNvPr id="5122" name="Picture 2" descr="N:\DEM_Shared_Files\Photo_Share\2012\Shelter Summit_July 2012\P7141065.JPG"/>
          <p:cNvPicPr>
            <a:picLocks noChangeAspect="1" noChangeArrowheads="1"/>
          </p:cNvPicPr>
          <p:nvPr/>
        </p:nvPicPr>
        <p:blipFill>
          <a:blip r:embed="rId3" cstate="print"/>
          <a:srcRect/>
          <a:stretch>
            <a:fillRect/>
          </a:stretch>
        </p:blipFill>
        <p:spPr bwMode="auto">
          <a:xfrm>
            <a:off x="482600" y="2514600"/>
            <a:ext cx="3708400" cy="2781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2412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47800" y="2819400"/>
            <a:ext cx="6858000" cy="1470025"/>
          </a:xfrm>
        </p:spPr>
        <p:txBody>
          <a:bodyPr>
            <a:normAutofit fontScale="90000"/>
          </a:bodyPr>
          <a:lstStyle/>
          <a:p>
            <a:pPr algn="l">
              <a:lnSpc>
                <a:spcPct val="100000"/>
              </a:lnSpc>
            </a:pPr>
            <a:r>
              <a:rPr lang="en-US" dirty="0">
                <a:solidFill>
                  <a:schemeClr val="tx1"/>
                </a:solidFill>
              </a:rPr>
              <a:t>Assess, Request, Support</a:t>
            </a:r>
            <a:br>
              <a:rPr lang="en-US" dirty="0"/>
            </a:br>
            <a:r>
              <a:rPr lang="en-US" sz="6000" dirty="0">
                <a:solidFill>
                  <a:srgbClr val="FFC000"/>
                </a:solidFill>
              </a:rPr>
              <a:t>How FAST Works</a:t>
            </a:r>
          </a:p>
        </p:txBody>
      </p:sp>
    </p:spTree>
    <p:extLst>
      <p:ext uri="{BB962C8B-B14F-4D97-AF65-F5344CB8AC3E}">
        <p14:creationId xmlns:p14="http://schemas.microsoft.com/office/powerpoint/2010/main" val="328000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7162800" cy="990600"/>
          </a:xfrm>
        </p:spPr>
        <p:txBody>
          <a:bodyPr/>
          <a:lstStyle/>
          <a:p>
            <a:r>
              <a:rPr lang="en-US" dirty="0">
                <a:solidFill>
                  <a:srgbClr val="FFC000"/>
                </a:solidFill>
              </a:rPr>
              <a:t>How does FAST help?</a:t>
            </a:r>
          </a:p>
        </p:txBody>
      </p:sp>
      <p:sp>
        <p:nvSpPr>
          <p:cNvPr id="3" name="Content Placeholder 2"/>
          <p:cNvSpPr>
            <a:spLocks noGrp="1"/>
          </p:cNvSpPr>
          <p:nvPr>
            <p:ph idx="1"/>
          </p:nvPr>
        </p:nvSpPr>
        <p:spPr>
          <a:xfrm>
            <a:off x="4019176" y="2034988"/>
            <a:ext cx="4956048" cy="3889248"/>
          </a:xfrm>
        </p:spPr>
        <p:txBody>
          <a:bodyPr>
            <a:normAutofit/>
          </a:bodyPr>
          <a:lstStyle/>
          <a:p>
            <a:r>
              <a:rPr lang="en-US" dirty="0"/>
              <a:t>Supports general shelter staff </a:t>
            </a:r>
          </a:p>
          <a:p>
            <a:r>
              <a:rPr lang="en-US" dirty="0"/>
              <a:t>Preserves vital medical resources</a:t>
            </a:r>
          </a:p>
          <a:p>
            <a:r>
              <a:rPr lang="en-US" dirty="0"/>
              <a:t>Frees up other emergency resources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8466" y="3200400"/>
            <a:ext cx="3283534" cy="24626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3219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cstate="print"/>
          <a:srcRect l="6400" t="2740" r="8267"/>
          <a:stretch>
            <a:fillRect/>
          </a:stretch>
        </p:blipFill>
        <p:spPr bwMode="auto">
          <a:xfrm>
            <a:off x="1066800" y="2514600"/>
            <a:ext cx="7315200" cy="3810000"/>
          </a:xfrm>
          <a:prstGeom prst="rect">
            <a:avLst/>
          </a:prstGeom>
          <a:noFill/>
          <a:ln>
            <a:noFill/>
          </a:ln>
        </p:spPr>
      </p:pic>
      <p:sp>
        <p:nvSpPr>
          <p:cNvPr id="3" name="Content Placeholder 2"/>
          <p:cNvSpPr>
            <a:spLocks noGrp="1"/>
          </p:cNvSpPr>
          <p:nvPr>
            <p:ph idx="1"/>
          </p:nvPr>
        </p:nvSpPr>
        <p:spPr>
          <a:xfrm>
            <a:off x="1066800" y="914400"/>
            <a:ext cx="7924800" cy="1600200"/>
          </a:xfrm>
          <a:noFill/>
        </p:spPr>
        <p:txBody>
          <a:bodyPr>
            <a:normAutofit fontScale="85000" lnSpcReduction="10000"/>
          </a:bodyPr>
          <a:lstStyle/>
          <a:p>
            <a:pPr>
              <a:buNone/>
            </a:pPr>
            <a:r>
              <a:rPr lang="en-US" sz="1800" dirty="0">
                <a:solidFill>
                  <a:schemeClr val="bg1"/>
                </a:solidFill>
              </a:rPr>
              <a:t>	</a:t>
            </a:r>
            <a:endParaRPr lang="en-US" sz="2400" dirty="0">
              <a:solidFill>
                <a:schemeClr val="bg1"/>
              </a:solidFill>
            </a:endParaRPr>
          </a:p>
          <a:p>
            <a:pPr>
              <a:buNone/>
            </a:pPr>
            <a:r>
              <a:rPr lang="en-US" sz="3600" dirty="0"/>
              <a:t>	</a:t>
            </a:r>
            <a:r>
              <a:rPr lang="en-US" sz="3600" dirty="0">
                <a:solidFill>
                  <a:srgbClr val="FFC000"/>
                </a:solidFill>
              </a:rPr>
              <a:t>FAST will help assess people with accommodation needs and assist them by getting what they need to stay in a shelter.</a:t>
            </a:r>
          </a:p>
          <a:p>
            <a:endParaRPr lang="en-US" sz="15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971164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8168" b="18168"/>
          <a:stretch>
            <a:fillRect/>
          </a:stretch>
        </p:blipFill>
        <p:spPr>
          <a:xfrm>
            <a:off x="1066800" y="1219200"/>
            <a:ext cx="7924800" cy="4906319"/>
          </a:xfrm>
        </p:spPr>
      </p:pic>
    </p:spTree>
    <p:extLst>
      <p:ext uri="{BB962C8B-B14F-4D97-AF65-F5344CB8AC3E}">
        <p14:creationId xmlns:p14="http://schemas.microsoft.com/office/powerpoint/2010/main" val="67105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18168" b="18168"/>
          <a:stretch>
            <a:fillRect/>
          </a:stretch>
        </p:blipFill>
        <p:spPr>
          <a:xfrm>
            <a:off x="1143000" y="1295400"/>
            <a:ext cx="7391400" cy="4648200"/>
          </a:xfrm>
        </p:spPr>
      </p:pic>
    </p:spTree>
    <p:extLst>
      <p:ext uri="{BB962C8B-B14F-4D97-AF65-F5344CB8AC3E}">
        <p14:creationId xmlns:p14="http://schemas.microsoft.com/office/powerpoint/2010/main" val="2327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989189"/>
            <a:ext cx="7467600" cy="838200"/>
          </a:xfrm>
        </p:spPr>
        <p:txBody>
          <a:bodyPr>
            <a:normAutofit/>
          </a:bodyPr>
          <a:lstStyle/>
          <a:p>
            <a:r>
              <a:rPr lang="en-US" dirty="0">
                <a:solidFill>
                  <a:srgbClr val="FFC000"/>
                </a:solidFill>
              </a:rPr>
              <a:t>FAST Member Duties </a:t>
            </a:r>
          </a:p>
        </p:txBody>
      </p:sp>
      <p:sp>
        <p:nvSpPr>
          <p:cNvPr id="2" name="Content Placeholder 1"/>
          <p:cNvSpPr>
            <a:spLocks noGrp="1"/>
          </p:cNvSpPr>
          <p:nvPr>
            <p:ph idx="1"/>
          </p:nvPr>
        </p:nvSpPr>
        <p:spPr>
          <a:xfrm>
            <a:off x="3505200" y="1905000"/>
            <a:ext cx="5638800" cy="2057400"/>
          </a:xfrm>
        </p:spPr>
        <p:txBody>
          <a:bodyPr>
            <a:normAutofit/>
          </a:bodyPr>
          <a:lstStyle/>
          <a:p>
            <a:r>
              <a:rPr lang="en-US" sz="3300" dirty="0"/>
              <a:t>Coordinate with shelter managers</a:t>
            </a:r>
          </a:p>
          <a:p>
            <a:r>
              <a:rPr lang="en-US" sz="3300" dirty="0"/>
              <a:t>Conduct assessments </a:t>
            </a:r>
          </a:p>
          <a:p>
            <a:endParaRPr lang="en-US" dirty="0"/>
          </a:p>
        </p:txBody>
      </p:sp>
      <p:pic>
        <p:nvPicPr>
          <p:cNvPr id="4" name="Picture 5" descr="June tele"/>
          <p:cNvPicPr>
            <a:picLocks noChangeAspect="1" noChangeArrowheads="1"/>
          </p:cNvPicPr>
          <p:nvPr/>
        </p:nvPicPr>
        <p:blipFill>
          <a:blip r:embed="rId3" cstate="print"/>
          <a:srcRect l="11475" t="6011" r="29508"/>
          <a:stretch>
            <a:fillRect/>
          </a:stretch>
        </p:blipFill>
        <p:spPr bwMode="auto">
          <a:xfrm>
            <a:off x="6067425" y="3627815"/>
            <a:ext cx="2057400" cy="24574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descr="P7141077.JPG"/>
          <p:cNvPicPr/>
          <p:nvPr/>
        </p:nvPicPr>
        <p:blipFill>
          <a:blip r:embed="rId4" cstate="print"/>
          <a:srcRect l="10417" r="6250"/>
          <a:stretch>
            <a:fillRect/>
          </a:stretch>
        </p:blipFill>
        <p:spPr bwMode="auto">
          <a:xfrm>
            <a:off x="1219200" y="2157547"/>
            <a:ext cx="2133600" cy="22126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Content Placeholder 1"/>
          <p:cNvSpPr txBox="1">
            <a:spLocks/>
          </p:cNvSpPr>
          <p:nvPr/>
        </p:nvSpPr>
        <p:spPr>
          <a:xfrm>
            <a:off x="457200" y="4700328"/>
            <a:ext cx="4495800" cy="2005272"/>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100" b="0" i="0" u="none" strike="noStrike" kern="1200" cap="none" spc="0" normalizeH="0" baseline="0" noProof="0" dirty="0">
                <a:ln>
                  <a:noFill/>
                </a:ln>
                <a:solidFill>
                  <a:schemeClr val="bg1"/>
                </a:solidFill>
                <a:effectLst/>
                <a:uLnTx/>
                <a:uFillTx/>
                <a:latin typeface="+mj-lt"/>
              </a:rPr>
              <a:t>Arrange</a:t>
            </a:r>
            <a:r>
              <a:rPr kumimoji="0" lang="en-US" sz="3100" b="0" i="0" u="none" strike="noStrike" kern="1200" cap="none" spc="0" normalizeH="0" noProof="0" dirty="0">
                <a:ln>
                  <a:noFill/>
                </a:ln>
                <a:solidFill>
                  <a:schemeClr val="bg1"/>
                </a:solidFill>
                <a:effectLst/>
                <a:uLnTx/>
                <a:uFillTx/>
                <a:latin typeface="+mj-lt"/>
              </a:rPr>
              <a:t> for support</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100" baseline="0" dirty="0">
                <a:solidFill>
                  <a:schemeClr val="bg1"/>
                </a:solidFill>
                <a:latin typeface="+mj-lt"/>
              </a:rPr>
              <a:t>Request resources</a:t>
            </a:r>
            <a:endParaRPr kumimoji="0" lang="en-US" sz="3100" b="0" i="0" u="none" strike="noStrike" kern="1200" cap="none" spc="0" normalizeH="0" baseline="0" noProof="0" dirty="0">
              <a:ln>
                <a:noFill/>
              </a:ln>
              <a:solidFill>
                <a:schemeClr val="bg1"/>
              </a:solidFill>
              <a:effectLst/>
              <a:uLnTx/>
              <a:uFillTx/>
              <a:latin typeface="+mj-lt"/>
            </a:endParaRPr>
          </a:p>
          <a:p>
            <a:pPr marL="118872" marR="0" lvl="0" algn="l" defTabSz="914400" rtl="0" eaLnBrk="1" fontAlgn="auto" latinLnBrk="0" hangingPunct="1">
              <a:lnSpc>
                <a:spcPct val="100000"/>
              </a:lnSpc>
              <a:spcBef>
                <a:spcPts val="0"/>
              </a:spcBef>
              <a:spcAft>
                <a:spcPts val="0"/>
              </a:spcAft>
              <a:buClr>
                <a:schemeClr val="accent1"/>
              </a:buClr>
              <a:buSzPct val="80000"/>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9025" y="3627815"/>
            <a:ext cx="2057400" cy="27441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56686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19200"/>
            <a:ext cx="8001000" cy="838200"/>
          </a:xfrm>
        </p:spPr>
        <p:txBody>
          <a:bodyPr>
            <a:normAutofit/>
          </a:bodyPr>
          <a:lstStyle/>
          <a:p>
            <a:pPr>
              <a:lnSpc>
                <a:spcPct val="100000"/>
              </a:lnSpc>
            </a:pPr>
            <a:r>
              <a:rPr lang="en-US" dirty="0">
                <a:solidFill>
                  <a:srgbClr val="FFC000"/>
                </a:solidFill>
              </a:rPr>
              <a:t>Functional Assessment Support </a:t>
            </a:r>
            <a:br>
              <a:rPr lang="en-US" dirty="0">
                <a:solidFill>
                  <a:srgbClr val="FFC000"/>
                </a:solidFill>
              </a:rPr>
            </a:br>
            <a:r>
              <a:rPr lang="en-US" dirty="0">
                <a:solidFill>
                  <a:srgbClr val="FFC000"/>
                </a:solidFill>
              </a:rPr>
              <a:t>Team (FAST)</a:t>
            </a:r>
          </a:p>
        </p:txBody>
      </p:sp>
      <p:pic>
        <p:nvPicPr>
          <p:cNvPr id="4" name="Content Placeholder 3" descr="N:\DEM_Shared_Files\Photo_Share\2012\Shelter Summit_July 2012\P7141048.JPG"/>
          <p:cNvPicPr>
            <a:picLocks noGrp="1"/>
          </p:cNvPicPr>
          <p:nvPr>
            <p:ph idx="1"/>
          </p:nvPr>
        </p:nvPicPr>
        <p:blipFill>
          <a:blip r:embed="rId3" cstate="print"/>
          <a:srcRect l="67767" t="1601" r="-819" b="38934"/>
          <a:stretch>
            <a:fillRect/>
          </a:stretch>
        </p:blipFill>
        <p:spPr bwMode="auto">
          <a:xfrm>
            <a:off x="381000" y="2318742"/>
            <a:ext cx="2361496" cy="32006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N:\DEM_Shared_Files\Photo_Share\2012\Shelter Summit_July 2012\P7141065.JPG"/>
          <p:cNvPicPr/>
          <p:nvPr/>
        </p:nvPicPr>
        <p:blipFill>
          <a:blip r:embed="rId4" cstate="print"/>
          <a:srcRect l="21165" t="22945" r="19659" b="17245"/>
          <a:stretch>
            <a:fillRect/>
          </a:stretch>
        </p:blipFill>
        <p:spPr bwMode="auto">
          <a:xfrm>
            <a:off x="2781300" y="2318891"/>
            <a:ext cx="3886200"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5" descr="Z:\PHOTOS-LOGOS- PRESENTATIONS\PHOTOS\Golden Guardian 2010\IMG_1377.jpg"/>
          <p:cNvPicPr/>
          <p:nvPr/>
        </p:nvPicPr>
        <p:blipFill>
          <a:blip r:embed="rId5" cstate="print"/>
          <a:srcRect/>
          <a:stretch>
            <a:fillRect/>
          </a:stretch>
        </p:blipFill>
        <p:spPr bwMode="auto">
          <a:xfrm>
            <a:off x="6667500" y="2318891"/>
            <a:ext cx="2400300" cy="3200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066800" y="5780782"/>
            <a:ext cx="7505700" cy="1077218"/>
          </a:xfrm>
          <a:prstGeom prst="rect">
            <a:avLst/>
          </a:prstGeom>
          <a:noFill/>
        </p:spPr>
        <p:txBody>
          <a:bodyPr wrap="square" rtlCol="0">
            <a:spAutoFit/>
          </a:bodyPr>
          <a:lstStyle/>
          <a:p>
            <a:r>
              <a:rPr lang="en-US" sz="3200" b="1" dirty="0">
                <a:latin typeface="+mj-lt"/>
                <a:cs typeface="Arial" charset="0"/>
              </a:rPr>
              <a:t>Trained social service professionals ready to respond to disaster shelters</a:t>
            </a:r>
          </a:p>
        </p:txBody>
      </p:sp>
    </p:spTree>
    <p:extLst>
      <p:ext uri="{BB962C8B-B14F-4D97-AF65-F5344CB8AC3E}">
        <p14:creationId xmlns:p14="http://schemas.microsoft.com/office/powerpoint/2010/main" val="113249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FFC000"/>
                </a:solidFill>
              </a:rPr>
              <a:t>FAST Member Experience</a:t>
            </a:r>
          </a:p>
        </p:txBody>
      </p:sp>
      <p:sp>
        <p:nvSpPr>
          <p:cNvPr id="2" name="Content Placeholder 1"/>
          <p:cNvSpPr>
            <a:spLocks noGrp="1"/>
          </p:cNvSpPr>
          <p:nvPr>
            <p:ph idx="1"/>
          </p:nvPr>
        </p:nvSpPr>
        <p:spPr>
          <a:xfrm>
            <a:off x="1447800" y="2590800"/>
            <a:ext cx="4421188" cy="3810000"/>
          </a:xfrm>
        </p:spPr>
        <p:txBody>
          <a:bodyPr>
            <a:normAutofit/>
          </a:bodyPr>
          <a:lstStyle/>
          <a:p>
            <a:pPr>
              <a:buNone/>
            </a:pPr>
            <a:r>
              <a:rPr lang="en-US" sz="3500" dirty="0"/>
              <a:t>	Background and training in one or more social service discipline</a:t>
            </a:r>
          </a:p>
          <a:p>
            <a:endParaRPr lang="en-US" dirty="0"/>
          </a:p>
        </p:txBody>
      </p:sp>
      <p:pic>
        <p:nvPicPr>
          <p:cNvPr id="5" name="Picture 7" descr="Port Arthur, Texas, September 21, 2008 -- Repatriation began today with buses coming from shelters in Lufkin and Texarkana. People are allowed to ..."/>
          <p:cNvPicPr>
            <a:picLocks noChangeAspect="1" noChangeArrowheads="1"/>
          </p:cNvPicPr>
          <p:nvPr/>
        </p:nvPicPr>
        <p:blipFill>
          <a:blip r:embed="rId3" cstate="print"/>
          <a:srcRect/>
          <a:stretch>
            <a:fillRect/>
          </a:stretch>
        </p:blipFill>
        <p:spPr bwMode="auto">
          <a:xfrm>
            <a:off x="6172200" y="2478741"/>
            <a:ext cx="2363788" cy="35242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297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C000"/>
                </a:solidFill>
              </a:rPr>
              <a:t>FAST Training</a:t>
            </a:r>
          </a:p>
        </p:txBody>
      </p:sp>
      <p:sp>
        <p:nvSpPr>
          <p:cNvPr id="7" name="Content Placeholder 6"/>
          <p:cNvSpPr>
            <a:spLocks noGrp="1"/>
          </p:cNvSpPr>
          <p:nvPr>
            <p:ph idx="1"/>
          </p:nvPr>
        </p:nvSpPr>
        <p:spPr/>
        <p:txBody>
          <a:bodyPr/>
          <a:lstStyle/>
          <a:p>
            <a:r>
              <a:rPr lang="en-US" dirty="0"/>
              <a:t>One-day FAST class</a:t>
            </a:r>
          </a:p>
          <a:p>
            <a:r>
              <a:rPr lang="en-US" dirty="0"/>
              <a:t>American Red Cross Shelter training</a:t>
            </a:r>
          </a:p>
          <a:p>
            <a:r>
              <a:rPr lang="en-US" dirty="0"/>
              <a:t>Quarterly Sustainment trainings</a:t>
            </a:r>
          </a:p>
          <a:p>
            <a:r>
              <a:rPr lang="en-US" dirty="0"/>
              <a:t>Recommended on-line trainings</a:t>
            </a:r>
          </a:p>
        </p:txBody>
      </p:sp>
    </p:spTree>
    <p:extLst>
      <p:ext uri="{BB962C8B-B14F-4D97-AF65-F5344CB8AC3E}">
        <p14:creationId xmlns:p14="http://schemas.microsoft.com/office/powerpoint/2010/main" val="2333490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685800"/>
            <a:ext cx="7162800" cy="1447800"/>
          </a:xfrm>
        </p:spPr>
        <p:txBody>
          <a:bodyPr/>
          <a:lstStyle/>
          <a:p>
            <a:r>
              <a:rPr lang="en-US" dirty="0">
                <a:solidFill>
                  <a:srgbClr val="FFC000"/>
                </a:solidFill>
              </a:rPr>
              <a:t>Next steps for FAST Program</a:t>
            </a:r>
          </a:p>
        </p:txBody>
      </p:sp>
      <p:sp>
        <p:nvSpPr>
          <p:cNvPr id="3" name="Content Placeholder 2"/>
          <p:cNvSpPr>
            <a:spLocks noGrp="1"/>
          </p:cNvSpPr>
          <p:nvPr>
            <p:ph idx="1"/>
          </p:nvPr>
        </p:nvSpPr>
        <p:spPr>
          <a:xfrm>
            <a:off x="1295400" y="2133600"/>
            <a:ext cx="7391400" cy="3429000"/>
          </a:xfrm>
        </p:spPr>
        <p:txBody>
          <a:bodyPr/>
          <a:lstStyle/>
          <a:p>
            <a:r>
              <a:rPr lang="en-US" dirty="0"/>
              <a:t>Recruitment and training of new members</a:t>
            </a:r>
          </a:p>
          <a:p>
            <a:r>
              <a:rPr lang="en-US" dirty="0"/>
              <a:t>Development of deployment process template (local and state)</a:t>
            </a:r>
          </a:p>
          <a:p>
            <a:r>
              <a:rPr lang="en-US" dirty="0"/>
              <a:t>On-going sustainment training</a:t>
            </a:r>
          </a:p>
          <a:p>
            <a:r>
              <a:rPr lang="en-US" dirty="0"/>
              <a:t>Integration of program into EOC (standard operating guidelines, policies procedures)</a:t>
            </a:r>
          </a:p>
        </p:txBody>
      </p:sp>
    </p:spTree>
    <p:extLst>
      <p:ext uri="{BB962C8B-B14F-4D97-AF65-F5344CB8AC3E}">
        <p14:creationId xmlns:p14="http://schemas.microsoft.com/office/powerpoint/2010/main" val="1513371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5" name="Title 7"/>
          <p:cNvSpPr txBox="1">
            <a:spLocks/>
          </p:cNvSpPr>
          <p:nvPr/>
        </p:nvSpPr>
        <p:spPr>
          <a:xfrm>
            <a:off x="1248662" y="1295400"/>
            <a:ext cx="5334000" cy="4495800"/>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200000"/>
              </a:lnSpc>
              <a:spcBef>
                <a:spcPts val="0"/>
              </a:spcBef>
              <a:spcAft>
                <a:spcPts val="0"/>
              </a:spcAft>
              <a:buClrTx/>
              <a:buSzTx/>
              <a:buFontTx/>
              <a:buNone/>
              <a:tabLst/>
              <a:defRPr sz="4400" b="1" i="0" kern="1200" baseline="0">
                <a:solidFill>
                  <a:schemeClr val="bg1"/>
                </a:solidFill>
                <a:latin typeface="Calibri" panose="020F0502020204030204" pitchFamily="34" charset="0"/>
                <a:ea typeface="+mj-ea"/>
                <a:cs typeface="+mj-cs"/>
              </a:defRPr>
            </a:lvl1pPr>
          </a:lstStyle>
          <a:p>
            <a:pPr>
              <a:lnSpc>
                <a:spcPct val="100000"/>
              </a:lnSpc>
            </a:pPr>
            <a:br>
              <a:rPr lang="en-US" sz="2400" dirty="0">
                <a:solidFill>
                  <a:schemeClr val="tx1"/>
                </a:solidFill>
              </a:rPr>
            </a:br>
            <a:r>
              <a:rPr lang="en-US" sz="2400" dirty="0">
                <a:solidFill>
                  <a:schemeClr val="tx1"/>
                </a:solidFill>
              </a:rPr>
              <a:t>Human Services Branch</a:t>
            </a:r>
          </a:p>
          <a:p>
            <a:pPr>
              <a:lnSpc>
                <a:spcPct val="100000"/>
              </a:lnSpc>
            </a:pPr>
            <a:r>
              <a:rPr lang="en-US" sz="2400" dirty="0">
                <a:solidFill>
                  <a:schemeClr val="tx1"/>
                </a:solidFill>
              </a:rPr>
              <a:t>SERThumanservices@ncdps.gov</a:t>
            </a:r>
            <a:endParaRPr lang="en-US" sz="2400" dirty="0">
              <a:solidFill>
                <a:srgbClr val="FFC000"/>
              </a:solidFill>
            </a:endParaRPr>
          </a:p>
        </p:txBody>
      </p:sp>
      <p:pic>
        <p:nvPicPr>
          <p:cNvPr id="7" name="Picture 6">
            <a:extLst>
              <a:ext uri="{FF2B5EF4-FFF2-40B4-BE49-F238E27FC236}">
                <a16:creationId xmlns:a16="http://schemas.microsoft.com/office/drawing/2014/main" id="{F6137B7C-60BC-E328-97B1-80791DE943D6}"/>
              </a:ext>
            </a:extLst>
          </p:cNvPr>
          <p:cNvPicPr>
            <a:picLocks noChangeAspect="1"/>
          </p:cNvPicPr>
          <p:nvPr/>
        </p:nvPicPr>
        <p:blipFill>
          <a:blip r:embed="rId3"/>
          <a:stretch>
            <a:fillRect/>
          </a:stretch>
        </p:blipFill>
        <p:spPr>
          <a:xfrm>
            <a:off x="5562600" y="2335398"/>
            <a:ext cx="2523963" cy="2176461"/>
          </a:xfrm>
          <a:prstGeom prst="rect">
            <a:avLst/>
          </a:prstGeom>
        </p:spPr>
      </p:pic>
    </p:spTree>
    <p:extLst>
      <p:ext uri="{BB962C8B-B14F-4D97-AF65-F5344CB8AC3E}">
        <p14:creationId xmlns:p14="http://schemas.microsoft.com/office/powerpoint/2010/main" val="4111177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a:lnSpc>
                <a:spcPct val="100000"/>
              </a:lnSpc>
              <a:spcBef>
                <a:spcPct val="0"/>
              </a:spcBef>
              <a:defRPr/>
            </a:pPr>
            <a:r>
              <a:rPr lang="en-US" sz="2700" b="0" dirty="0">
                <a:latin typeface="Tahoma" pitchFamily="34" charset="0"/>
                <a:cs typeface="Tahoma" pitchFamily="34" charset="0"/>
              </a:rPr>
              <a:t>In the U.S., 61.4 million (non-institutionalized) people reported having some kind of disability.</a:t>
            </a:r>
            <a:br>
              <a:rPr lang="en-US" sz="2700" b="0" dirty="0">
                <a:latin typeface="Tahoma" pitchFamily="34" charset="0"/>
                <a:cs typeface="Tahoma" pitchFamily="34" charset="0"/>
              </a:rPr>
            </a:br>
            <a:r>
              <a:rPr lang="en-US" sz="2700" dirty="0">
                <a:solidFill>
                  <a:srgbClr val="FFC000"/>
                </a:solidFill>
                <a:latin typeface="Tahoma" pitchFamily="34" charset="0"/>
                <a:cs typeface="Tahoma" pitchFamily="34" charset="0"/>
              </a:rPr>
              <a:t>That’s 25.7% of total population</a:t>
            </a:r>
            <a:endParaRPr lang="en-US" dirty="0">
              <a:solidFill>
                <a:srgbClr val="FFC000"/>
              </a:solidFill>
            </a:endParaRPr>
          </a:p>
        </p:txBody>
      </p:sp>
      <p:pic>
        <p:nvPicPr>
          <p:cNvPr id="4" name="Content Placeholder 3">
            <a:extLst>
              <a:ext uri="{FF2B5EF4-FFF2-40B4-BE49-F238E27FC236}">
                <a16:creationId xmlns:a16="http://schemas.microsoft.com/office/drawing/2014/main" id="{473E518B-66C6-4C75-9A50-7B1392E6A58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7570" y="2551113"/>
            <a:ext cx="6123248" cy="3051175"/>
          </a:xfrm>
          <a:prstGeom prst="rect">
            <a:avLst/>
          </a:prstGeom>
        </p:spPr>
      </p:pic>
      <p:sp>
        <p:nvSpPr>
          <p:cNvPr id="5" name="TextBox 4">
            <a:extLst>
              <a:ext uri="{FF2B5EF4-FFF2-40B4-BE49-F238E27FC236}">
                <a16:creationId xmlns:a16="http://schemas.microsoft.com/office/drawing/2014/main" id="{8E222AC3-A922-494A-84DB-6D392F8A198A}"/>
              </a:ext>
            </a:extLst>
          </p:cNvPr>
          <p:cNvSpPr txBox="1"/>
          <p:nvPr/>
        </p:nvSpPr>
        <p:spPr>
          <a:xfrm>
            <a:off x="1143000" y="6096000"/>
            <a:ext cx="7010400" cy="369332"/>
          </a:xfrm>
          <a:prstGeom prst="rect">
            <a:avLst/>
          </a:prstGeom>
          <a:noFill/>
        </p:spPr>
        <p:txBody>
          <a:bodyPr wrap="square" rtlCol="0">
            <a:spAutoFit/>
          </a:bodyPr>
          <a:lstStyle/>
          <a:p>
            <a:r>
              <a:rPr lang="en-US" dirty="0"/>
              <a:t>Source:  Center for Disease Control and Prevention (CDC 2018)</a:t>
            </a:r>
          </a:p>
        </p:txBody>
      </p:sp>
    </p:spTree>
    <p:extLst>
      <p:ext uri="{BB962C8B-B14F-4D97-AF65-F5344CB8AC3E}">
        <p14:creationId xmlns:p14="http://schemas.microsoft.com/office/powerpoint/2010/main" val="2678239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089025"/>
          </a:xfrm>
        </p:spPr>
        <p:txBody>
          <a:bodyPr/>
          <a:lstStyle/>
          <a:p>
            <a:r>
              <a:rPr lang="en-US" b="1" dirty="0">
                <a:solidFill>
                  <a:srgbClr val="FFC000"/>
                </a:solidFill>
              </a:rPr>
              <a:t>FAST Mission</a:t>
            </a:r>
            <a:endParaRPr lang="en-US" dirty="0">
              <a:solidFill>
                <a:srgbClr val="FFC000"/>
              </a:solidFill>
            </a:endParaRPr>
          </a:p>
        </p:txBody>
      </p:sp>
      <p:sp>
        <p:nvSpPr>
          <p:cNvPr id="3" name="Rectangle 2"/>
          <p:cNvSpPr/>
          <p:nvPr/>
        </p:nvSpPr>
        <p:spPr>
          <a:xfrm>
            <a:off x="1066800" y="1905000"/>
            <a:ext cx="7772400" cy="4555093"/>
          </a:xfrm>
          <a:prstGeom prst="rect">
            <a:avLst/>
          </a:prstGeom>
        </p:spPr>
        <p:txBody>
          <a:bodyPr wrap="square">
            <a:spAutoFit/>
          </a:bodyPr>
          <a:lstStyle/>
          <a:p>
            <a:pPr marL="274320" lvl="0" indent="-274320">
              <a:spcBef>
                <a:spcPts val="600"/>
              </a:spcBef>
              <a:buClr>
                <a:srgbClr val="727CA3"/>
              </a:buClr>
              <a:buSzPct val="76000"/>
              <a:buFont typeface="Wingdings 3"/>
              <a:buChar char=""/>
            </a:pPr>
            <a:r>
              <a:rPr lang="en-US" sz="4000" dirty="0">
                <a:latin typeface="+mj-lt"/>
              </a:rPr>
              <a:t>To help maintain independence and inclusion of affected citizens </a:t>
            </a:r>
          </a:p>
          <a:p>
            <a:pPr marL="274320" lvl="0" indent="-274320">
              <a:spcBef>
                <a:spcPts val="600"/>
              </a:spcBef>
              <a:buClr>
                <a:srgbClr val="727CA3"/>
              </a:buClr>
              <a:buSzPct val="76000"/>
              <a:buFont typeface="Wingdings 3"/>
              <a:buChar char=""/>
            </a:pPr>
            <a:r>
              <a:rPr lang="en-US" sz="4000" dirty="0">
                <a:latin typeface="+mj-lt"/>
              </a:rPr>
              <a:t>To strengthen a community’s disaster resilience</a:t>
            </a:r>
          </a:p>
          <a:p>
            <a:pPr marL="274320" lvl="0" indent="-274320">
              <a:spcBef>
                <a:spcPts val="600"/>
              </a:spcBef>
              <a:buClr>
                <a:srgbClr val="727CA3"/>
              </a:buClr>
              <a:buSzPct val="76000"/>
              <a:buFont typeface="Wingdings 3"/>
              <a:buChar char=""/>
            </a:pPr>
            <a:r>
              <a:rPr lang="en-US" sz="4000" dirty="0">
                <a:latin typeface="+mj-lt"/>
              </a:rPr>
              <a:t>To allow all individuals to receive services needed at disaster service centers </a:t>
            </a:r>
          </a:p>
        </p:txBody>
      </p:sp>
    </p:spTree>
    <p:extLst>
      <p:ext uri="{BB962C8B-B14F-4D97-AF65-F5344CB8AC3E}">
        <p14:creationId xmlns:p14="http://schemas.microsoft.com/office/powerpoint/2010/main" val="435626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4" y="981569"/>
            <a:ext cx="7343775" cy="1447800"/>
          </a:xfrm>
        </p:spPr>
        <p:txBody>
          <a:bodyPr>
            <a:normAutofit/>
          </a:bodyPr>
          <a:lstStyle/>
          <a:p>
            <a:pPr>
              <a:lnSpc>
                <a:spcPct val="100000"/>
              </a:lnSpc>
            </a:pPr>
            <a:r>
              <a:rPr lang="en-US" dirty="0">
                <a:solidFill>
                  <a:srgbClr val="FFC000"/>
                </a:solidFill>
              </a:rPr>
              <a:t>Hurricane Katrina </a:t>
            </a:r>
            <a:r>
              <a:rPr lang="en-US" b="0" dirty="0">
                <a:solidFill>
                  <a:srgbClr val="FFC000"/>
                </a:solidFill>
              </a:rPr>
              <a:t>(2005) </a:t>
            </a:r>
            <a:r>
              <a:rPr lang="en-US" dirty="0">
                <a:solidFill>
                  <a:srgbClr val="FFC000"/>
                </a:solidFill>
              </a:rPr>
              <a:t>was a </a:t>
            </a:r>
            <a:br>
              <a:rPr lang="en-US" dirty="0">
                <a:solidFill>
                  <a:srgbClr val="FFC000"/>
                </a:solidFill>
              </a:rPr>
            </a:br>
            <a:r>
              <a:rPr lang="en-US" dirty="0">
                <a:solidFill>
                  <a:srgbClr val="FFC000"/>
                </a:solidFill>
              </a:rPr>
              <a:t>wake-up call</a:t>
            </a:r>
          </a:p>
        </p:txBody>
      </p:sp>
      <p:pic>
        <p:nvPicPr>
          <p:cNvPr id="4" name="Picture 4" descr="Con Ctr NO 9-1-05"/>
          <p:cNvPicPr>
            <a:picLocks noGrp="1" noChangeAspect="1" noChangeArrowheads="1"/>
          </p:cNvPicPr>
          <p:nvPr>
            <p:ph idx="1"/>
          </p:nvPr>
        </p:nvPicPr>
        <p:blipFill>
          <a:blip r:embed="rId3" cstate="print"/>
          <a:stretch>
            <a:fillRect/>
          </a:stretch>
        </p:blipFill>
        <p:spPr>
          <a:xfrm>
            <a:off x="2905125" y="2714872"/>
            <a:ext cx="3581400" cy="2181225"/>
          </a:xfrm>
          <a:ln w="25400">
            <a:solidFill>
              <a:schemeClr val="tx1">
                <a:lumMod val="75000"/>
                <a:lumOff val="25000"/>
              </a:schemeClr>
            </a:solidFill>
          </a:ln>
          <a:effectLst>
            <a:outerShdw blurRad="292100" dist="139700" dir="2700000" algn="tl" rotWithShape="0">
              <a:srgbClr val="333333">
                <a:alpha val="65000"/>
              </a:srgbClr>
            </a:outerShdw>
          </a:effectLst>
        </p:spPr>
      </p:pic>
      <p:sp>
        <p:nvSpPr>
          <p:cNvPr id="6" name="Rectangle 5"/>
          <p:cNvSpPr/>
          <p:nvPr/>
        </p:nvSpPr>
        <p:spPr>
          <a:xfrm>
            <a:off x="1343025" y="5181600"/>
            <a:ext cx="6705600" cy="1255728"/>
          </a:xfrm>
          <a:prstGeom prst="rect">
            <a:avLst/>
          </a:prstGeom>
          <a:solidFill>
            <a:schemeClr val="tx1">
              <a:lumMod val="95000"/>
              <a:lumOff val="5000"/>
            </a:schemeClr>
          </a:solidFill>
        </p:spPr>
        <p:txBody>
          <a:bodyPr wrap="square">
            <a:spAutoFit/>
          </a:bodyPr>
          <a:lstStyle/>
          <a:p>
            <a:pPr>
              <a:lnSpc>
                <a:spcPct val="90000"/>
              </a:lnSpc>
              <a:defRPr/>
            </a:pPr>
            <a:r>
              <a:rPr lang="en-US" sz="2800" b="1" i="1" u="sng" dirty="0">
                <a:solidFill>
                  <a:schemeClr val="bg1"/>
                </a:solidFill>
                <a:cs typeface="Arial" charset="0"/>
              </a:rPr>
              <a:t>38%</a:t>
            </a:r>
            <a:r>
              <a:rPr lang="en-US" sz="2800" b="1" i="1" dirty="0">
                <a:solidFill>
                  <a:schemeClr val="bg1"/>
                </a:solidFill>
                <a:cs typeface="Arial" charset="0"/>
              </a:rPr>
              <a:t> did not evacuate because they had a disability or were caring for individuals with a disability. – CBS News</a:t>
            </a:r>
          </a:p>
        </p:txBody>
      </p:sp>
    </p:spTree>
    <p:extLst>
      <p:ext uri="{BB962C8B-B14F-4D97-AF65-F5344CB8AC3E}">
        <p14:creationId xmlns:p14="http://schemas.microsoft.com/office/powerpoint/2010/main" val="378280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2999" y="1066800"/>
            <a:ext cx="7552765" cy="549088"/>
          </a:xfrm>
        </p:spPr>
        <p:txBody>
          <a:bodyPr>
            <a:normAutofit/>
          </a:bodyPr>
          <a:lstStyle/>
          <a:p>
            <a:r>
              <a:rPr lang="en-US" dirty="0">
                <a:solidFill>
                  <a:srgbClr val="FFC000"/>
                </a:solidFill>
              </a:rPr>
              <a:t>Lessons Learned from Katrina</a:t>
            </a:r>
          </a:p>
        </p:txBody>
      </p:sp>
      <p:pic>
        <p:nvPicPr>
          <p:cNvPr id="5" name="Picture 4" descr="SIP0518527-airport-pictures.jpg"/>
          <p:cNvPicPr/>
          <p:nvPr/>
        </p:nvPicPr>
        <p:blipFill>
          <a:blip r:embed="rId3" cstate="print"/>
          <a:srcRect t="21076"/>
          <a:stretch>
            <a:fillRect/>
          </a:stretch>
        </p:blipFill>
        <p:spPr bwMode="auto">
          <a:xfrm>
            <a:off x="1447800" y="2328548"/>
            <a:ext cx="6553200" cy="3810000"/>
          </a:xfrm>
          <a:prstGeom prst="rect">
            <a:avLst/>
          </a:prstGeom>
          <a:noFill/>
          <a:ln>
            <a:noFill/>
          </a:ln>
        </p:spPr>
      </p:pic>
      <p:sp>
        <p:nvSpPr>
          <p:cNvPr id="7" name="Rectangle 6"/>
          <p:cNvSpPr/>
          <p:nvPr/>
        </p:nvSpPr>
        <p:spPr>
          <a:xfrm>
            <a:off x="1142999" y="6104896"/>
            <a:ext cx="7010402" cy="1107996"/>
          </a:xfrm>
          <a:prstGeom prst="rect">
            <a:avLst/>
          </a:prstGeom>
        </p:spPr>
        <p:txBody>
          <a:bodyPr wrap="square">
            <a:spAutoFit/>
          </a:bodyPr>
          <a:lstStyle/>
          <a:p>
            <a:pPr algn="ctr"/>
            <a:r>
              <a:rPr lang="en-US" sz="2400" dirty="0">
                <a:latin typeface="+mj-lt"/>
              </a:rPr>
              <a:t>Resulted in adoption of FEMA’s Whole Community Concept for disaster planning</a:t>
            </a:r>
          </a:p>
          <a:p>
            <a:endParaRPr lang="en-US" dirty="0">
              <a:latin typeface="+mj-lt"/>
            </a:endParaRPr>
          </a:p>
        </p:txBody>
      </p:sp>
      <p:sp>
        <p:nvSpPr>
          <p:cNvPr id="8" name="Rectangle 7"/>
          <p:cNvSpPr/>
          <p:nvPr/>
        </p:nvSpPr>
        <p:spPr>
          <a:xfrm>
            <a:off x="1295400" y="1741385"/>
            <a:ext cx="7238999" cy="461665"/>
          </a:xfrm>
          <a:prstGeom prst="rect">
            <a:avLst/>
          </a:prstGeom>
        </p:spPr>
        <p:txBody>
          <a:bodyPr wrap="square">
            <a:spAutoFit/>
          </a:bodyPr>
          <a:lstStyle/>
          <a:p>
            <a:pPr>
              <a:buNone/>
            </a:pPr>
            <a:r>
              <a:rPr lang="en-US" sz="2400" b="1" dirty="0">
                <a:solidFill>
                  <a:schemeClr val="bg1"/>
                </a:solidFill>
                <a:latin typeface="+mj-lt"/>
              </a:rPr>
              <a:t>Special Need Assessment of Katrina Evacuees (SNAKE)</a:t>
            </a:r>
          </a:p>
        </p:txBody>
      </p:sp>
    </p:spTree>
    <p:extLst>
      <p:ext uri="{BB962C8B-B14F-4D97-AF65-F5344CB8AC3E}">
        <p14:creationId xmlns:p14="http://schemas.microsoft.com/office/powerpoint/2010/main" val="304949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0"/>
            <a:ext cx="7543800" cy="1447800"/>
          </a:xfrm>
        </p:spPr>
        <p:txBody>
          <a:bodyPr>
            <a:normAutofit/>
          </a:bodyPr>
          <a:lstStyle/>
          <a:p>
            <a:r>
              <a:rPr lang="en-US" dirty="0">
                <a:solidFill>
                  <a:srgbClr val="FFC000"/>
                </a:solidFill>
              </a:rPr>
              <a:t>FEMA’s Whole Community Concept</a:t>
            </a:r>
          </a:p>
        </p:txBody>
      </p:sp>
      <p:sp>
        <p:nvSpPr>
          <p:cNvPr id="3" name="Content Placeholder 2"/>
          <p:cNvSpPr>
            <a:spLocks noGrp="1"/>
          </p:cNvSpPr>
          <p:nvPr>
            <p:ph idx="1"/>
          </p:nvPr>
        </p:nvSpPr>
        <p:spPr>
          <a:xfrm>
            <a:off x="1066800" y="2286000"/>
            <a:ext cx="7543800" cy="3429000"/>
          </a:xfrm>
        </p:spPr>
        <p:txBody>
          <a:bodyPr/>
          <a:lstStyle/>
          <a:p>
            <a:pPr marL="0" indent="0">
              <a:buNone/>
            </a:pPr>
            <a:r>
              <a:rPr lang="en-US" dirty="0"/>
              <a:t>Both the composition of the community and the individual needs of community members, </a:t>
            </a:r>
            <a:r>
              <a:rPr lang="en-US" b="1" dirty="0"/>
              <a:t>regardless of age, economics or accessibility requirements, </a:t>
            </a:r>
            <a:r>
              <a:rPr lang="en-US" dirty="0"/>
              <a:t>must be accounted </a:t>
            </a:r>
          </a:p>
          <a:p>
            <a:pPr marL="0" indent="0">
              <a:buNone/>
            </a:pPr>
            <a:r>
              <a:rPr lang="en-US" dirty="0"/>
              <a:t>for when planning and implementing</a:t>
            </a:r>
          </a:p>
          <a:p>
            <a:pPr marL="0" indent="0">
              <a:buNone/>
            </a:pPr>
            <a:r>
              <a:rPr lang="en-US" dirty="0"/>
              <a:t>disaster strategies</a:t>
            </a:r>
          </a:p>
        </p:txBody>
      </p:sp>
      <p:pic>
        <p:nvPicPr>
          <p:cNvPr id="4" name="Picture 3" descr="FEMA_logo.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104915"/>
            <a:ext cx="1752600" cy="1686285"/>
          </a:xfrm>
          <a:prstGeom prst="rect">
            <a:avLst/>
          </a:prstGeom>
        </p:spPr>
      </p:pic>
    </p:spTree>
    <p:extLst>
      <p:ext uri="{BB962C8B-B14F-4D97-AF65-F5344CB8AC3E}">
        <p14:creationId xmlns:p14="http://schemas.microsoft.com/office/powerpoint/2010/main" val="19274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14" y="1066800"/>
            <a:ext cx="8637587" cy="858228"/>
          </a:xfrm>
        </p:spPr>
        <p:txBody>
          <a:bodyPr>
            <a:normAutofit/>
          </a:bodyPr>
          <a:lstStyle/>
          <a:p>
            <a:pPr algn="ctr"/>
            <a:r>
              <a:rPr lang="en-US" sz="3200" b="1" dirty="0">
                <a:solidFill>
                  <a:srgbClr val="FFC000"/>
                </a:solidFill>
                <a:effectLst/>
              </a:rPr>
              <a:t>FAST </a:t>
            </a:r>
            <a:r>
              <a:rPr lang="en-US" sz="3600" b="1" dirty="0">
                <a:solidFill>
                  <a:srgbClr val="FFC000"/>
                </a:solidFill>
                <a:effectLst/>
              </a:rPr>
              <a:t>and</a:t>
            </a:r>
            <a:r>
              <a:rPr lang="en-US" sz="3200" b="1" dirty="0">
                <a:solidFill>
                  <a:srgbClr val="FFC000"/>
                </a:solidFill>
                <a:effectLst/>
              </a:rPr>
              <a:t> Functional Needs Support Services</a:t>
            </a:r>
          </a:p>
        </p:txBody>
      </p:sp>
      <p:sp>
        <p:nvSpPr>
          <p:cNvPr id="3" name="Content Placeholder 2"/>
          <p:cNvSpPr>
            <a:spLocks noGrp="1"/>
          </p:cNvSpPr>
          <p:nvPr>
            <p:ph idx="1"/>
          </p:nvPr>
        </p:nvSpPr>
        <p:spPr>
          <a:xfrm>
            <a:off x="1066799" y="1898134"/>
            <a:ext cx="7162799" cy="4114800"/>
          </a:xfrm>
        </p:spPr>
        <p:txBody>
          <a:bodyPr/>
          <a:lstStyle/>
          <a:p>
            <a:pPr marL="0" lvl="0" indent="0" eaLnBrk="1" fontAlgn="auto" hangingPunct="1">
              <a:spcBef>
                <a:spcPts val="600"/>
              </a:spcBef>
              <a:spcAft>
                <a:spcPts val="0"/>
              </a:spcAft>
              <a:buClr>
                <a:srgbClr val="727CA3"/>
              </a:buClr>
              <a:buSzPct val="76000"/>
              <a:buNone/>
            </a:pPr>
            <a:r>
              <a:rPr lang="en-US" sz="2600" kern="1200" dirty="0">
                <a:latin typeface="Gill Sans MT"/>
              </a:rPr>
              <a:t>Functional Needs Support Services (FNSS) enable individuals to maintain their independence in disaster service centers and includes:</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reasonable modification to policies, practices, and procedures </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durable medical equipment (DME)</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consumable medical supplies  </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personal assistance services (PAS)  </a:t>
            </a:r>
          </a:p>
          <a:p>
            <a:pPr marL="274320" lvl="0" indent="-274320" eaLnBrk="1" fontAlgn="auto" hangingPunct="1">
              <a:spcBef>
                <a:spcPts val="600"/>
              </a:spcBef>
              <a:spcAft>
                <a:spcPts val="0"/>
              </a:spcAft>
              <a:buClr>
                <a:srgbClr val="727CA3"/>
              </a:buClr>
              <a:buSzPct val="76000"/>
              <a:buFont typeface="Wingdings 3"/>
              <a:buChar char=""/>
            </a:pPr>
            <a:r>
              <a:rPr lang="en-US" sz="2600" kern="1200" dirty="0">
                <a:latin typeface="Gill Sans MT"/>
              </a:rPr>
              <a:t>other goods and services as needed </a:t>
            </a:r>
          </a:p>
          <a:p>
            <a:endParaRPr lang="en-US" dirty="0"/>
          </a:p>
        </p:txBody>
      </p:sp>
    </p:spTree>
    <p:extLst>
      <p:ext uri="{BB962C8B-B14F-4D97-AF65-F5344CB8AC3E}">
        <p14:creationId xmlns:p14="http://schemas.microsoft.com/office/powerpoint/2010/main" val="5040784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California to North Carolina</a:t>
            </a:r>
            <a:br>
              <a:rPr lang="en-US" dirty="0"/>
            </a:br>
            <a:r>
              <a:rPr lang="en-US" sz="5400" dirty="0">
                <a:solidFill>
                  <a:srgbClr val="FFC000"/>
                </a:solidFill>
              </a:rPr>
              <a:t>History of FAST</a:t>
            </a:r>
          </a:p>
        </p:txBody>
      </p:sp>
    </p:spTree>
    <p:extLst>
      <p:ext uri="{BB962C8B-B14F-4D97-AF65-F5344CB8AC3E}">
        <p14:creationId xmlns:p14="http://schemas.microsoft.com/office/powerpoint/2010/main" val="79713048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 Dark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s - Dark Blu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sion Title Slides -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1655</Words>
  <Application>Microsoft Office PowerPoint</Application>
  <PresentationFormat>On-screen Show (4:3)</PresentationFormat>
  <Paragraphs>170</Paragraphs>
  <Slides>23</Slides>
  <Notes>21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Arial</vt:lpstr>
      <vt:lpstr>Calibri</vt:lpstr>
      <vt:lpstr>Calibri Light</vt:lpstr>
      <vt:lpstr>Gill Sans MT</vt:lpstr>
      <vt:lpstr>Tahoma</vt:lpstr>
      <vt:lpstr>Wingdings 2</vt:lpstr>
      <vt:lpstr>Wingdings 3</vt:lpstr>
      <vt:lpstr>Custom Design</vt:lpstr>
      <vt:lpstr>Content Slides - White</vt:lpstr>
      <vt:lpstr>Content Slides - Dark Blue</vt:lpstr>
      <vt:lpstr>Title Slides - Dark Blue</vt:lpstr>
      <vt:lpstr>Division Title Slides - White</vt:lpstr>
      <vt:lpstr>Functional Assessment Support Team (FAST) Program  in North Carolina</vt:lpstr>
      <vt:lpstr>Functional Assessment Support  Team (FAST)</vt:lpstr>
      <vt:lpstr>In the U.S., 61.4 million (non-institutionalized) people reported having some kind of disability. That’s 25.7% of total population</vt:lpstr>
      <vt:lpstr>FAST Mission</vt:lpstr>
      <vt:lpstr>Hurricane Katrina (2005) was a  wake-up call</vt:lpstr>
      <vt:lpstr>Lessons Learned from Katrina</vt:lpstr>
      <vt:lpstr>FEMA’s Whole Community Concept</vt:lpstr>
      <vt:lpstr>FAST and Functional Needs Support Services</vt:lpstr>
      <vt:lpstr>From California to North Carolina History of FAST</vt:lpstr>
      <vt:lpstr>Where it All Began</vt:lpstr>
      <vt:lpstr>PowerPoint Presentation</vt:lpstr>
      <vt:lpstr>FAST in North Carolina</vt:lpstr>
      <vt:lpstr>FAST beginnings in North Carolina</vt:lpstr>
      <vt:lpstr>Assess, Request, Support How FAST Works</vt:lpstr>
      <vt:lpstr>How does FAST help?</vt:lpstr>
      <vt:lpstr>PowerPoint Presentation</vt:lpstr>
      <vt:lpstr>PowerPoint Presentation</vt:lpstr>
      <vt:lpstr>PowerPoint Presentation</vt:lpstr>
      <vt:lpstr>FAST Member Duties </vt:lpstr>
      <vt:lpstr>FAST Member Experience</vt:lpstr>
      <vt:lpstr>FAST Training</vt:lpstr>
      <vt:lpstr>Next steps for FAST Program</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2016-08-23T20:52:25Z</dcterms:created>
  <dcterms:modified xsi:type="dcterms:W3CDTF">2023-10-30T14:08:01Z</dcterms:modified>
</cp:coreProperties>
</file>